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23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5" autoAdjust="0"/>
    <p:restoredTop sz="94660"/>
  </p:normalViewPr>
  <p:slideViewPr>
    <p:cSldViewPr snapToGrid="0" showGuides="1">
      <p:cViewPr varScale="1">
        <p:scale>
          <a:sx n="141" d="100"/>
          <a:sy n="141" d="100"/>
        </p:scale>
        <p:origin x="72" y="9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07140-DCAD-4CC8-9626-9060911836BF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60B70-23BA-461B-9C1C-CCDB43BB52D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49253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60B70-23BA-461B-9C1C-CCDB43BB52DC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82391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60B70-23BA-461B-9C1C-CCDB43BB52DC}" type="slidenum">
              <a:rPr lang="en-IE" smtClean="0"/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73472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FF73A-00C1-F572-237A-5DEB92D823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F9DF7F-556D-4A21-505E-E9D1025C83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EBEC3-3B44-31A6-27D1-626E03D0B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81C33-86C5-0DF1-D385-E1CABC662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4A3CFA-FBED-8E11-6B3B-F2EBB1945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77607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26A05-F950-2D49-1152-F9B061F3E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52E6CA-B74F-3674-C093-EFD29F2ECD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0B15F-8FAC-C56B-F970-1F6F3E2FC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E8D5D-8128-2D07-7201-469BA6BC4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811075-6706-449F-1A34-E85460135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95876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D23C91-AAA3-954C-C625-EECB166CD4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E153BD-3FBE-D0D4-005F-C07BC3257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931B8-0FD5-628C-6993-D2C08B5F2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97234F-DB96-AEFD-EC4C-0A4A3E022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4EEF-769C-321C-B531-A01DA739A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39150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830B7-9C67-67FD-AF01-2BDF02667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ED93E-6C72-9C76-F553-9546EF3105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473D3E-6DC2-42C3-B923-705C15C9D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56CD0-571F-8B98-A544-90271FF7F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4175B-37F4-9D71-F84B-408070429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810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03160-732D-B779-A023-F03F503BF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6F2F4-2B33-1918-C574-2C51C4E7C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CE0AD-F01D-5D8E-2F10-2B863A971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FBC01-1CF9-5720-804F-2282DD949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5CC1-6B54-1269-8C6E-83CB10246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2704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9ABA3-0165-BEAB-FFB5-60B808FE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1E70C-7FEC-7C73-E89E-4685B362D9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DE4E8A-7A06-4437-AEE8-1D06A3664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3778C9-63FD-75C2-253A-0CFAC24EC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FFE763-95CE-A88F-B0F6-6781756D4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D84669-BC96-51A8-44DF-4F107CB76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53230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6AFE4-29F8-4F5A-CE6E-9CF286EB8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68784-E4E1-CD57-5E4C-5FE9298EF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45764D-DE91-E46B-925D-A2D3863FAF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61F109-68CF-5B4D-9644-2B76329148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14D7B2-9F42-C062-BE9A-BBA68674A1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F77392-686D-2FD2-75E2-CDB507BD6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411FA4-9AEF-C7D7-B322-CD3348413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244A91-CE6F-8336-D151-B5F870BD6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0205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A85EF-1CA0-77A9-663F-B921AAD34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79C2BD-799B-7A4C-8D4F-8BE48F7EA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02D117-E5A5-E2C4-9A4C-10A6A0A90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D9DAD6-9CA3-8BCD-36C0-75D203DBA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96041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CA17F0-A0E8-36C3-8FA1-94AF40B78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719FF8-D36B-9525-DE34-36268A3F6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AF923B-50FA-3E2B-9D03-A1CD04A9E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84500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0EC1-130E-FA75-FF5C-B5E76EB66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D4182-F58A-8A53-61DD-BB7F23643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0ADF4D-979C-56FF-6577-4C2E9E798E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4155E7-4585-5D05-C1D5-3688B18F0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CFDAF6-3B53-3099-D18A-C076A68A4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B9744F-7CC7-87BC-804A-6D44BDA4F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6680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C6B27-3261-407E-4C42-6EA8E0840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2BA9D6-C28A-E247-5C31-5A27DA2FBC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84BA59-6747-7229-557E-A404F10476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2A6E73-B34C-7A74-F75E-56919E7F7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B31E7F-2F0F-B39C-6186-103FCCBB9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4A4145-952B-C1DD-3DF7-A39ABE269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8426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A71605-A624-E845-FC05-ABB12E304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DD9F8D-C934-1EFA-ACF6-A9B317C81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6EBA2-138C-2545-5AA0-439FDC9EC6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F9152-D292-4663-9640-DC698588F227}" type="datetimeFigureOut">
              <a:rPr lang="en-IE" smtClean="0"/>
              <a:t>03/09/2024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B7947-3F5D-32ED-F4D6-0302B99FA1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8C2DA-A45D-A638-A1A8-F619F145F3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82FF44-942F-4637-A78B-EBCAC598BF9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469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rap.ngo/sites/default/files/2024-05/WRAP-Household-Food-and-Drink-Waste-in-the-United-Kingdom-2021-22-v6.1.pdf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huckmag.com/article/slice-loaf-waste-britain-world-bread-day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wrap.ngo/media-centre/press-releases/uk-households-could-get-25-days-year-back-making-most-food-they-buy#:~:text=Don't%20Bin.-,',with%20children)%5B3%5D.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urworldindata.org/environmental-impacts-of-food#:~:text=used%20for%20agriculture.-,Food%20is%20responsible%20for%20one%2Dquarter%20of%20the%20world's%20emissions,of%20global%20greenhouse%20gas%20emissions.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fao.org/newsroom/detail/Cutting-food-waste-to-feed-the-world/e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unctad.org/system/files/official-document/tdr2023_en.pdf" TargetMode="Externa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ers.usda.gov/data-products/chart-gallery/gallery/chart-detail/?chartId=107494#:~:text=In%20low%2Dincome%20African%20and,consumer%20spending%20went%20toward%20food.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hyperlink" Target="https://www.youtube.com/watch?v=N7v8_DJct_I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astemission.com/blog/food-waste-facts-statistics-uk/#:~:text=900%2C000%20tonnes%20of%20bread%20is,as%20food%20waste%20every%20year." TargetMode="External"/><Relationship Id="rId3" Type="http://schemas.openxmlformats.org/officeDocument/2006/relationships/image" Target="../media/image39.png"/><Relationship Id="rId7" Type="http://schemas.openxmlformats.org/officeDocument/2006/relationships/hyperlink" Target="https://watercalculator.org/footprint/foods-big-water-footprint/" TargetMode="External"/><Relationship Id="rId12" Type="http://schemas.openxmlformats.org/officeDocument/2006/relationships/hyperlink" Target="https://www.canr.msu.edu/news/is_bruised_produce_safe_to_eat#:~:text=The%20reaction%20does%20change%20the,isn't%20bad%20for%20you.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oncernusa.org/news/world-hunger-facts/" TargetMode="External"/><Relationship Id="rId11" Type="http://schemas.openxmlformats.org/officeDocument/2006/relationships/hyperlink" Target="https://www.theecoexperts.co.uk/home-hub/food-waste-facts-and-statistics" TargetMode="External"/><Relationship Id="rId5" Type="http://schemas.openxmlformats.org/officeDocument/2006/relationships/hyperlink" Target="https://www.epa.ie/our-services/monitoring--assessment/circular-economy/food-waste/" TargetMode="External"/><Relationship Id="rId10" Type="http://schemas.openxmlformats.org/officeDocument/2006/relationships/hyperlink" Target="https://www.wrap.ngo/taking-action/food-drink/actions/action-on-food-waste#:~:text=Globally%2C%2025%E2%80%9330%25%20of,after%20China%20and%20the%20USA." TargetMode="External"/><Relationship Id="rId4" Type="http://schemas.openxmlformats.org/officeDocument/2006/relationships/hyperlink" Target="https://www.rts.com/resources/guides/food-waste-america/#:~:text=Here's%20some%20%E2%80%9Cfood%E2%80%9D%20for%20thought,120%20billion%20pounds%20%E2%80%94%20every%20year." TargetMode="External"/><Relationship Id="rId9" Type="http://schemas.openxmlformats.org/officeDocument/2006/relationships/hyperlink" Target="https://www.postharvest.com/blog/top-food-waste-statistics-of-2021#:~:text=This%20represents%2024%20percent%20of,go%20to%20waste%20each%20year.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theworldcounts.com/challenges/people-and-poverty/hunger-and-obesity/food-waste-statistic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wrap.ngo/resources/report/food-surplus-and-waste-uk-key-facts-updated-november-2023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wrap.ngo/sites/default/files/2024-05/WRAP-Household-Food-and-Drink-Waste-in-the-United-Kingdom-2021-22-v6.1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crumpled paper&#10;&#10;Description automatically generated">
            <a:extLst>
              <a:ext uri="{FF2B5EF4-FFF2-40B4-BE49-F238E27FC236}">
                <a16:creationId xmlns:a16="http://schemas.microsoft.com/office/drawing/2014/main" id="{01EC37E9-81A9-671E-7550-1E4452D66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7" name="Picture 6" descr="A black background with red and white text&#10;&#10;Description automatically generated">
            <a:extLst>
              <a:ext uri="{FF2B5EF4-FFF2-40B4-BE49-F238E27FC236}">
                <a16:creationId xmlns:a16="http://schemas.microsoft.com/office/drawing/2014/main" id="{CB6F558D-563B-6F08-BEDD-AD70CC39A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63"/>
          <a:stretch/>
        </p:blipFill>
        <p:spPr>
          <a:xfrm>
            <a:off x="0" y="-1016"/>
            <a:ext cx="12192000" cy="4440936"/>
          </a:xfrm>
          <a:prstGeom prst="rect">
            <a:avLst/>
          </a:prstGeom>
        </p:spPr>
      </p:pic>
      <p:pic>
        <p:nvPicPr>
          <p:cNvPr id="8" name="Picture 7" descr="A black background with red and white text&#10;&#10;Description automatically generated">
            <a:extLst>
              <a:ext uri="{FF2B5EF4-FFF2-40B4-BE49-F238E27FC236}">
                <a16:creationId xmlns:a16="http://schemas.microsoft.com/office/drawing/2014/main" id="{3EBBBE09-E859-5543-71DA-2EE4171265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3" t="79695" r="10542" b="11493"/>
          <a:stretch/>
        </p:blipFill>
        <p:spPr>
          <a:xfrm>
            <a:off x="2722880" y="5466080"/>
            <a:ext cx="8183880" cy="604520"/>
          </a:xfrm>
          <a:prstGeom prst="rect">
            <a:avLst/>
          </a:prstGeom>
        </p:spPr>
      </p:pic>
      <p:pic>
        <p:nvPicPr>
          <p:cNvPr id="10" name="Picture 9" descr="A black background with red and white text&#10;&#10;Description automatically generated">
            <a:extLst>
              <a:ext uri="{FF2B5EF4-FFF2-40B4-BE49-F238E27FC236}">
                <a16:creationId xmlns:a16="http://schemas.microsoft.com/office/drawing/2014/main" id="{02096C54-1B85-CC8C-E961-BDFD553F8F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95" r="79542" b="11493"/>
          <a:stretch/>
        </p:blipFill>
        <p:spPr>
          <a:xfrm>
            <a:off x="0" y="5466080"/>
            <a:ext cx="2494280" cy="60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1F6017D6-D502-E26D-B183-F77B5BAF3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FFC14418-EDE9-11AF-1153-8F3B9FBCA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28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0E4EAD94-C763-9A28-2672-723A10D0A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DF90140C-3E53-3AC4-195E-21591F1075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82" r="87623"/>
          <a:stretch/>
        </p:blipFill>
        <p:spPr>
          <a:xfrm>
            <a:off x="2" y="5526940"/>
            <a:ext cx="1508984" cy="13320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783D267-FFAD-58F4-76AF-DD4B16E130D1}"/>
              </a:ext>
            </a:extLst>
          </p:cNvPr>
          <p:cNvSpPr/>
          <p:nvPr/>
        </p:nvSpPr>
        <p:spPr>
          <a:xfrm>
            <a:off x="4975185" y="3525428"/>
            <a:ext cx="233172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>
            <a:hlinkClick r:id="rId3"/>
            <a:extLst>
              <a:ext uri="{FF2B5EF4-FFF2-40B4-BE49-F238E27FC236}">
                <a16:creationId xmlns:a16="http://schemas.microsoft.com/office/drawing/2014/main" id="{5EDBE09A-30A6-A2BC-9B68-41805BEF20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28" t="50000" r="15172" b="12195"/>
          <a:stretch/>
        </p:blipFill>
        <p:spPr>
          <a:xfrm>
            <a:off x="7598980" y="3429000"/>
            <a:ext cx="2743200" cy="2593428"/>
          </a:xfrm>
          <a:prstGeom prst="rect">
            <a:avLst/>
          </a:prstGeom>
        </p:spPr>
      </p:pic>
      <p:pic>
        <p:nvPicPr>
          <p:cNvPr id="11" name="Picture 10">
            <a:hlinkClick r:id="rId3"/>
            <a:extLst>
              <a:ext uri="{FF2B5EF4-FFF2-40B4-BE49-F238E27FC236}">
                <a16:creationId xmlns:a16="http://schemas.microsoft.com/office/drawing/2014/main" id="{EB6EF18C-C414-5857-08CA-091485B5C9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t="50000" r="62943"/>
          <a:stretch/>
        </p:blipFill>
        <p:spPr>
          <a:xfrm>
            <a:off x="2175642" y="3429000"/>
            <a:ext cx="2342306" cy="3430016"/>
          </a:xfrm>
          <a:prstGeom prst="rect">
            <a:avLst/>
          </a:prstGeom>
        </p:spPr>
      </p:pic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5523F0BE-30D8-FEDA-0006-D7F58278D5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3" t="50000" r="40437"/>
          <a:stretch/>
        </p:blipFill>
        <p:spPr>
          <a:xfrm>
            <a:off x="4716142" y="3429000"/>
            <a:ext cx="2545718" cy="3430016"/>
          </a:xfrm>
          <a:prstGeom prst="rect">
            <a:avLst/>
          </a:prstGeom>
        </p:spPr>
      </p:pic>
      <p:pic>
        <p:nvPicPr>
          <p:cNvPr id="13" name="Picture 12">
            <a:hlinkClick r:id="rId3"/>
            <a:extLst>
              <a:ext uri="{FF2B5EF4-FFF2-40B4-BE49-F238E27FC236}">
                <a16:creationId xmlns:a16="http://schemas.microsoft.com/office/drawing/2014/main" id="{857ADD77-038C-B9D3-0152-3DC6278876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06"/>
          <a:stretch/>
        </p:blipFill>
        <p:spPr>
          <a:xfrm>
            <a:off x="1" y="-1014"/>
            <a:ext cx="12191999" cy="323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70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BFA89CD8-8417-9B05-0E85-9070F9598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807058CC-A907-DDE7-5485-486A20BFD6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40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D0559E9A-28BF-0AE9-9241-ED520A455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D1A3C7-CB36-7856-8B59-5FBBA4848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0" t="50000" r="6527"/>
          <a:stretch/>
        </p:blipFill>
        <p:spPr>
          <a:xfrm>
            <a:off x="7955280" y="3429000"/>
            <a:ext cx="3440938" cy="34300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48E7D3-F944-0140-67A9-7F3B850DF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1" t="42532" r="67154" b="1214"/>
          <a:stretch/>
        </p:blipFill>
        <p:spPr>
          <a:xfrm>
            <a:off x="972958" y="2916621"/>
            <a:ext cx="3031484" cy="3859063"/>
          </a:xfrm>
          <a:prstGeom prst="ellipse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04A6EB-9738-3408-247F-B24342161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2" t="50000" r="38707"/>
          <a:stretch/>
        </p:blipFill>
        <p:spPr>
          <a:xfrm>
            <a:off x="4540468" y="3429000"/>
            <a:ext cx="2932387" cy="3430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C0FC92-692C-E5DF-CC9F-D493656F8F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24" r="88953"/>
          <a:stretch/>
        </p:blipFill>
        <p:spPr>
          <a:xfrm>
            <a:off x="1" y="5639551"/>
            <a:ext cx="1346825" cy="12194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D4398D-805B-CDD5-6E6F-4ACC98D90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25"/>
          <a:stretch/>
        </p:blipFill>
        <p:spPr>
          <a:xfrm>
            <a:off x="1" y="-1014"/>
            <a:ext cx="12191999" cy="3167632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27FE782F-FCD6-E8BC-DE49-DDC40C7CE8E3}"/>
              </a:ext>
            </a:extLst>
          </p:cNvPr>
          <p:cNvSpPr/>
          <p:nvPr/>
        </p:nvSpPr>
        <p:spPr>
          <a:xfrm>
            <a:off x="4236720" y="3477622"/>
            <a:ext cx="371856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825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D168838C-6900-1363-334C-EACD17D71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C77E3297-226D-A43D-0924-EF57C151ED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55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553B0B27-744F-81B7-A289-64A976F67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B41CB8-BBE5-B12B-B4CC-2D92F8D12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58" r="88152"/>
          <a:stretch/>
        </p:blipFill>
        <p:spPr>
          <a:xfrm>
            <a:off x="0" y="5635046"/>
            <a:ext cx="1444532" cy="12239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64F0CD1-03E5-DA12-B6B4-90919840A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8" t="50000" r="60653"/>
          <a:stretch/>
        </p:blipFill>
        <p:spPr>
          <a:xfrm>
            <a:off x="1930898" y="3429000"/>
            <a:ext cx="2866323" cy="34300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538D38-1213-034C-036A-36D7CE167B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3" t="50000" r="40591"/>
          <a:stretch/>
        </p:blipFill>
        <p:spPr>
          <a:xfrm>
            <a:off x="4833257" y="3429000"/>
            <a:ext cx="2409872" cy="3430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1FA56C-B936-2F55-5445-CD0798316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98" t="50000" r="15837"/>
          <a:stretch/>
        </p:blipFill>
        <p:spPr>
          <a:xfrm>
            <a:off x="7729495" y="3429000"/>
            <a:ext cx="2531606" cy="34300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F79FB1-B133-4B10-D379-0E05C5BAB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43"/>
          <a:stretch/>
        </p:blipFill>
        <p:spPr>
          <a:xfrm>
            <a:off x="0" y="-1015"/>
            <a:ext cx="12192000" cy="3180129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13AB6DC8-1F26-6AC0-7BF5-1B942A868733}"/>
              </a:ext>
            </a:extLst>
          </p:cNvPr>
          <p:cNvSpPr/>
          <p:nvPr/>
        </p:nvSpPr>
        <p:spPr>
          <a:xfrm>
            <a:off x="7729495" y="3500145"/>
            <a:ext cx="245364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988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82FCB470-5D92-71B2-0EB5-C1BCF9FC6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01E83A96-09D6-074B-935A-956DC2C0AA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17"/>
            <a:ext cx="12192001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998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C24BB8F6-CC90-B58A-20DB-49BCADC8B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5443F7-3D60-A269-7D21-58948D3C3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4" t="53956" r="63682"/>
          <a:stretch/>
        </p:blipFill>
        <p:spPr>
          <a:xfrm>
            <a:off x="1808479" y="3700393"/>
            <a:ext cx="2619379" cy="31586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CA58AC4-D5E4-599B-6985-EA71A789FA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4" t="50000" r="14508"/>
          <a:stretch/>
        </p:blipFill>
        <p:spPr>
          <a:xfrm>
            <a:off x="7603484" y="3429000"/>
            <a:ext cx="2819776" cy="3430016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E418A657-05DA-6558-E722-E6BAF74A9D51}"/>
              </a:ext>
            </a:extLst>
          </p:cNvPr>
          <p:cNvSpPr/>
          <p:nvPr/>
        </p:nvSpPr>
        <p:spPr>
          <a:xfrm>
            <a:off x="1808480" y="3520440"/>
            <a:ext cx="292100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2FD9C8-8C36-0C67-5887-D54C7080C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6" t="50000" r="39410"/>
          <a:stretch/>
        </p:blipFill>
        <p:spPr>
          <a:xfrm>
            <a:off x="4767892" y="3429000"/>
            <a:ext cx="2619379" cy="3430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EBAFA8-0501-EFB6-E58C-60D1773C7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95" r="88769"/>
          <a:stretch/>
        </p:blipFill>
        <p:spPr>
          <a:xfrm>
            <a:off x="1" y="5617029"/>
            <a:ext cx="1369347" cy="12419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B66B8A-D916-7817-6EC8-55966C605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56"/>
          <a:stretch/>
        </p:blipFill>
        <p:spPr>
          <a:xfrm>
            <a:off x="1" y="-1015"/>
            <a:ext cx="12191999" cy="315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1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3E25EE0D-4F55-1F06-EE92-73FC411DC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A09DC930-45A9-BE3D-2757-8BD9729C0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61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5293CC27-193A-CC5F-D871-0114652090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4F6BE7-B3EC-D4A6-E7E3-745504C599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3" t="50000" r="37118"/>
          <a:stretch/>
        </p:blipFill>
        <p:spPr>
          <a:xfrm>
            <a:off x="4346778" y="3429000"/>
            <a:ext cx="3319768" cy="34300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3A86D6C-A219-E99A-F43E-4E1555FDB2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57" t="51333" r="5136"/>
          <a:stretch/>
        </p:blipFill>
        <p:spPr>
          <a:xfrm>
            <a:off x="8175547" y="3520440"/>
            <a:ext cx="3390337" cy="3338576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42D095E8-C015-43FE-F5A7-2551BEF1EDA8}"/>
              </a:ext>
            </a:extLst>
          </p:cNvPr>
          <p:cNvSpPr/>
          <p:nvPr/>
        </p:nvSpPr>
        <p:spPr>
          <a:xfrm>
            <a:off x="4074160" y="3520440"/>
            <a:ext cx="371856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3E7B02-1E5F-B531-25E9-CCE555B3E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" t="38164" r="66583" b="6896"/>
          <a:stretch/>
        </p:blipFill>
        <p:spPr>
          <a:xfrm>
            <a:off x="626116" y="2617077"/>
            <a:ext cx="3448043" cy="3768974"/>
          </a:xfrm>
          <a:prstGeom prst="ellipse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AEFEE8-4D38-1DC9-3B45-DE69887CD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46" r="88584"/>
          <a:stretch/>
        </p:blipFill>
        <p:spPr>
          <a:xfrm>
            <a:off x="1" y="5689100"/>
            <a:ext cx="1391869" cy="11699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946E29-AD9E-9A16-B6B7-2DD5B52B3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88"/>
          <a:stretch/>
        </p:blipFill>
        <p:spPr>
          <a:xfrm>
            <a:off x="1" y="-1014"/>
            <a:ext cx="12191999" cy="314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2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paper with a white background&#10;&#10;Description automatically generated">
            <a:extLst>
              <a:ext uri="{FF2B5EF4-FFF2-40B4-BE49-F238E27FC236}">
                <a16:creationId xmlns:a16="http://schemas.microsoft.com/office/drawing/2014/main" id="{E752C13A-4ADE-E5F7-2BFA-337C79262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10" name="Picture 9" descr="A black background with yellow dots&#10;&#10;Description automatically generated">
            <a:extLst>
              <a:ext uri="{FF2B5EF4-FFF2-40B4-BE49-F238E27FC236}">
                <a16:creationId xmlns:a16="http://schemas.microsoft.com/office/drawing/2014/main" id="{4167BA18-E71D-566B-BC4B-71F5C5EFB8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  <p:pic>
        <p:nvPicPr>
          <p:cNvPr id="5" name="Picture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57492F2E-A67C-0727-1CBC-D03023F3CF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5" t="69046" r="9459" b="12945"/>
          <a:stretch/>
        </p:blipFill>
        <p:spPr>
          <a:xfrm>
            <a:off x="4739640" y="4735575"/>
            <a:ext cx="6299200" cy="1235455"/>
          </a:xfrm>
          <a:prstGeom prst="rect">
            <a:avLst/>
          </a:prstGeom>
        </p:spPr>
      </p:pic>
      <p:pic>
        <p:nvPicPr>
          <p:cNvPr id="6" name="Picture 5" descr="A screenshot of a video game&#10;&#10;Description automatically generated">
            <a:extLst>
              <a:ext uri="{FF2B5EF4-FFF2-40B4-BE49-F238E27FC236}">
                <a16:creationId xmlns:a16="http://schemas.microsoft.com/office/drawing/2014/main" id="{A4BABE00-CCB6-5721-CA5E-AC9F207C80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5" t="45483" r="11166" b="36507"/>
          <a:stretch/>
        </p:blipFill>
        <p:spPr>
          <a:xfrm>
            <a:off x="4739640" y="3119120"/>
            <a:ext cx="6090920" cy="1235455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BA421EDE-13DF-AC6F-202D-7311855B28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6" t="23564" r="11166" b="60071"/>
          <a:stretch/>
        </p:blipFill>
        <p:spPr>
          <a:xfrm>
            <a:off x="4739640" y="1615440"/>
            <a:ext cx="6090920" cy="1122680"/>
          </a:xfrm>
          <a:prstGeom prst="rect">
            <a:avLst/>
          </a:prstGeom>
        </p:spPr>
      </p:pic>
      <p:pic>
        <p:nvPicPr>
          <p:cNvPr id="8" name="Picture 7" descr="A screenshot of a video game&#10;&#10;Description automatically generated">
            <a:extLst>
              <a:ext uri="{FF2B5EF4-FFF2-40B4-BE49-F238E27FC236}">
                <a16:creationId xmlns:a16="http://schemas.microsoft.com/office/drawing/2014/main" id="{09644CA9-E46D-4501-A893-645B19B665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" t="26895" r="73292" b="56739"/>
          <a:stretch/>
        </p:blipFill>
        <p:spPr>
          <a:xfrm>
            <a:off x="513080" y="1844040"/>
            <a:ext cx="2743200" cy="112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59852ECB-7A16-2C90-DFCE-718D6F471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E79E7036-A556-6534-9CE0-70E8FDF64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56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6B437D5C-066C-035B-3FA4-AC38294FD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28378E-25DE-405A-CE8F-BD99D0A74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9" t="50000" r="63977"/>
          <a:stretch/>
        </p:blipFill>
        <p:spPr>
          <a:xfrm>
            <a:off x="1963934" y="3429000"/>
            <a:ext cx="2427890" cy="34300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5A61C6-2A62-9896-6E3F-EA958533E7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76" t="50000" r="14507"/>
          <a:stretch/>
        </p:blipFill>
        <p:spPr>
          <a:xfrm>
            <a:off x="7409794" y="3429000"/>
            <a:ext cx="3013466" cy="3430016"/>
          </a:xfrm>
          <a:prstGeom prst="rect">
            <a:avLst/>
          </a:prstGeom>
        </p:spPr>
      </p:pic>
      <p:sp>
        <p:nvSpPr>
          <p:cNvPr id="5" name="Rectangle 4">
            <a:hlinkClick r:id="rId5"/>
            <a:extLst>
              <a:ext uri="{FF2B5EF4-FFF2-40B4-BE49-F238E27FC236}">
                <a16:creationId xmlns:a16="http://schemas.microsoft.com/office/drawing/2014/main" id="{0A3E1835-1E54-0E5E-4B5C-5F5353838F32}"/>
              </a:ext>
            </a:extLst>
          </p:cNvPr>
          <p:cNvSpPr/>
          <p:nvPr/>
        </p:nvSpPr>
        <p:spPr>
          <a:xfrm>
            <a:off x="1892914" y="3532184"/>
            <a:ext cx="225552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9F8413-050B-6D73-F9A8-1EC381A3A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2" t="50000" r="41663"/>
          <a:stretch/>
        </p:blipFill>
        <p:spPr>
          <a:xfrm>
            <a:off x="4553982" y="3429000"/>
            <a:ext cx="2558518" cy="3430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4C2FC2-CB90-048D-2B6A-A91BE3392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42" r="88177"/>
          <a:stretch/>
        </p:blipFill>
        <p:spPr>
          <a:xfrm>
            <a:off x="2" y="5558471"/>
            <a:ext cx="1441418" cy="13005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825832-E827-1F17-C23F-68B6C4572B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08"/>
          <a:stretch/>
        </p:blipFill>
        <p:spPr>
          <a:xfrm>
            <a:off x="1" y="-1015"/>
            <a:ext cx="12191999" cy="324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88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6CFBA950-FDB6-4493-F02D-148C0D98A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4C0A4A7F-0D8E-0A6A-FED8-50771558BE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" y="-29600"/>
            <a:ext cx="12242799" cy="688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609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DF067350-9CC9-DE9D-0D4F-B33B8B5FF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64DD22-3215-7073-C160-F482A9F4DA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21" t="50000" r="11995"/>
          <a:stretch/>
        </p:blipFill>
        <p:spPr>
          <a:xfrm>
            <a:off x="7549430" y="3429000"/>
            <a:ext cx="3180131" cy="34300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D69BBB-E4C5-284D-8BC6-B50FD079CE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73" r="88005"/>
          <a:stretch/>
        </p:blipFill>
        <p:spPr>
          <a:xfrm>
            <a:off x="2" y="5567480"/>
            <a:ext cx="1462438" cy="1291536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96E6DD4D-F0C3-D133-00F8-905864CAEDB9}"/>
              </a:ext>
            </a:extLst>
          </p:cNvPr>
          <p:cNvSpPr/>
          <p:nvPr/>
        </p:nvSpPr>
        <p:spPr>
          <a:xfrm>
            <a:off x="7675880" y="3520440"/>
            <a:ext cx="294132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3750A0-BB84-3DF7-34AA-8DFA9ADA0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9" t="50000" r="37042"/>
          <a:stretch/>
        </p:blipFill>
        <p:spPr>
          <a:xfrm>
            <a:off x="4603531" y="3429000"/>
            <a:ext cx="3072349" cy="34300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8729E0-2FAD-31B5-BCF5-88D2312FE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1" t="50000" r="62796"/>
          <a:stretch/>
        </p:blipFill>
        <p:spPr>
          <a:xfrm>
            <a:off x="1738710" y="3429000"/>
            <a:ext cx="2797255" cy="34300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A317A5-04FE-9918-796F-42D3A3E4D0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17"/>
          <a:stretch/>
        </p:blipFill>
        <p:spPr>
          <a:xfrm>
            <a:off x="1" y="-1015"/>
            <a:ext cx="12191999" cy="328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92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yellow paper&#10;&#10;Description automatically generated">
            <a:extLst>
              <a:ext uri="{FF2B5EF4-FFF2-40B4-BE49-F238E27FC236}">
                <a16:creationId xmlns:a16="http://schemas.microsoft.com/office/drawing/2014/main" id="{30A383C9-012F-435E-44A4-1322B0E5C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7" name="Picture 6" descr="A red and white striped cup with popcorn falling out of it&#10;&#10;Description automatically generated">
            <a:extLst>
              <a:ext uri="{FF2B5EF4-FFF2-40B4-BE49-F238E27FC236}">
                <a16:creationId xmlns:a16="http://schemas.microsoft.com/office/drawing/2014/main" id="{74AFFE1C-5C61-6FFB-C1B4-44680E5BB0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 t="5346" r="3375" b="10160"/>
          <a:stretch/>
        </p:blipFill>
        <p:spPr>
          <a:xfrm>
            <a:off x="6167120" y="365760"/>
            <a:ext cx="5613400" cy="5796280"/>
          </a:xfrm>
          <a:prstGeom prst="rect">
            <a:avLst/>
          </a:prstGeom>
        </p:spPr>
      </p:pic>
      <p:pic>
        <p:nvPicPr>
          <p:cNvPr id="8" name="Picture 7" descr="A red and white striped cup with popcorn falling out of it&#10;&#10;Description automatically generated">
            <a:extLst>
              <a:ext uri="{FF2B5EF4-FFF2-40B4-BE49-F238E27FC236}">
                <a16:creationId xmlns:a16="http://schemas.microsoft.com/office/drawing/2014/main" id="{124EC807-ECA5-0C69-1118-31D76E88FF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t="47482" r="65043" b="37569"/>
          <a:stretch/>
        </p:blipFill>
        <p:spPr>
          <a:xfrm>
            <a:off x="487680" y="3256280"/>
            <a:ext cx="3774440" cy="1025497"/>
          </a:xfrm>
          <a:prstGeom prst="rect">
            <a:avLst/>
          </a:prstGeom>
        </p:spPr>
      </p:pic>
      <p:pic>
        <p:nvPicPr>
          <p:cNvPr id="9" name="Picture 8" descr="A red and white striped cup with popcorn falling out of it&#10;&#10;Description automatically generated">
            <a:extLst>
              <a:ext uri="{FF2B5EF4-FFF2-40B4-BE49-F238E27FC236}">
                <a16:creationId xmlns:a16="http://schemas.microsoft.com/office/drawing/2014/main" id="{7FA3B8A5-BCDF-6313-83BD-9A607C1D57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" t="27885" r="73667" b="52518"/>
          <a:stretch/>
        </p:blipFill>
        <p:spPr>
          <a:xfrm>
            <a:off x="411480" y="1911929"/>
            <a:ext cx="2799080" cy="1344352"/>
          </a:xfrm>
          <a:prstGeom prst="rect">
            <a:avLst/>
          </a:prstGeom>
        </p:spPr>
      </p:pic>
      <p:sp>
        <p:nvSpPr>
          <p:cNvPr id="12" name="Rectangle 11">
            <a:hlinkClick r:id="rId4"/>
            <a:extLst>
              <a:ext uri="{FF2B5EF4-FFF2-40B4-BE49-F238E27FC236}">
                <a16:creationId xmlns:a16="http://schemas.microsoft.com/office/drawing/2014/main" id="{F07CBB67-80AB-45F0-D8DA-1D9C293D46E1}"/>
              </a:ext>
            </a:extLst>
          </p:cNvPr>
          <p:cNvSpPr/>
          <p:nvPr/>
        </p:nvSpPr>
        <p:spPr>
          <a:xfrm>
            <a:off x="325120" y="-1966503"/>
            <a:ext cx="3937000" cy="1468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6" name="Picture 5" descr="A red and white striped bucket of popcorn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2A8BD845-EE92-C968-9343-21CF0870B3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9" t="67431" r="61278" b="11097"/>
          <a:stretch/>
        </p:blipFill>
        <p:spPr>
          <a:xfrm>
            <a:off x="450994" y="4625788"/>
            <a:ext cx="4269958" cy="147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1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family eating at a table&#10;&#10;Description automatically generated">
            <a:extLst>
              <a:ext uri="{FF2B5EF4-FFF2-40B4-BE49-F238E27FC236}">
                <a16:creationId xmlns:a16="http://schemas.microsoft.com/office/drawing/2014/main" id="{17E9EE86-7F6B-4D70-F639-C83ED6088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578EDD6-1B26-5401-FD7E-CEE717EE9D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8" t="28229" r="77667" b="30746"/>
          <a:stretch/>
        </p:blipFill>
        <p:spPr>
          <a:xfrm>
            <a:off x="482599" y="1935480"/>
            <a:ext cx="2240281" cy="281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97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crumpled paper&#10;&#10;Description automatically generated">
            <a:extLst>
              <a:ext uri="{FF2B5EF4-FFF2-40B4-BE49-F238E27FC236}">
                <a16:creationId xmlns:a16="http://schemas.microsoft.com/office/drawing/2014/main" id="{406F23CA-384C-6D3E-2835-AEA400436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5" name="Picture 4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6AB7CA5C-CD79-0481-7928-48FEBE408D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3" r="3251" b="2903"/>
          <a:stretch/>
        </p:blipFill>
        <p:spPr>
          <a:xfrm>
            <a:off x="6959600" y="-1016"/>
            <a:ext cx="4836160" cy="6660896"/>
          </a:xfrm>
          <a:prstGeom prst="rect">
            <a:avLst/>
          </a:prstGeom>
        </p:spPr>
      </p:pic>
      <p:pic>
        <p:nvPicPr>
          <p:cNvPr id="6" name="Picture 5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62A0AF61-6C39-CA54-908C-01D82081E3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3" t="71179" r="49584" b="9790"/>
          <a:stretch/>
        </p:blipFill>
        <p:spPr>
          <a:xfrm>
            <a:off x="3789680" y="4881880"/>
            <a:ext cx="2357120" cy="1305560"/>
          </a:xfrm>
          <a:prstGeom prst="rect">
            <a:avLst/>
          </a:prstGeom>
        </p:spPr>
      </p:pic>
      <p:pic>
        <p:nvPicPr>
          <p:cNvPr id="7" name="Picture 6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9848B328-0D40-6256-4C31-9648CFE68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57183" r="50000" b="30969"/>
          <a:stretch/>
        </p:blipFill>
        <p:spPr>
          <a:xfrm>
            <a:off x="472440" y="3921760"/>
            <a:ext cx="5623560" cy="812800"/>
          </a:xfrm>
          <a:prstGeom prst="rect">
            <a:avLst/>
          </a:prstGeom>
        </p:spPr>
      </p:pic>
      <p:pic>
        <p:nvPicPr>
          <p:cNvPr id="8" name="Picture 7" descr="A yellow and white paper with red text&#10;&#10;Description automatically generated">
            <a:extLst>
              <a:ext uri="{FF2B5EF4-FFF2-40B4-BE49-F238E27FC236}">
                <a16:creationId xmlns:a16="http://schemas.microsoft.com/office/drawing/2014/main" id="{20FEB029-BB55-7622-B161-DB56E20075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6084" r="46792" b="46298"/>
          <a:stretch/>
        </p:blipFill>
        <p:spPr>
          <a:xfrm>
            <a:off x="472440" y="1102360"/>
            <a:ext cx="6014720" cy="258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3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paper with a white background&#10;&#10;Description automatically generated">
            <a:extLst>
              <a:ext uri="{FF2B5EF4-FFF2-40B4-BE49-F238E27FC236}">
                <a16:creationId xmlns:a16="http://schemas.microsoft.com/office/drawing/2014/main" id="{2833DD38-4C75-DA46-E962-6D00D6173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3" y="0"/>
            <a:ext cx="12192000" cy="6860032"/>
          </a:xfrm>
          <a:prstGeom prst="rect">
            <a:avLst/>
          </a:prstGeom>
        </p:spPr>
      </p:pic>
      <p:pic>
        <p:nvPicPr>
          <p:cNvPr id="6" name="Picture 5" descr="A screen shot of a black background&#10;&#10;Description automatically generated">
            <a:extLst>
              <a:ext uri="{FF2B5EF4-FFF2-40B4-BE49-F238E27FC236}">
                <a16:creationId xmlns:a16="http://schemas.microsoft.com/office/drawing/2014/main" id="{93480FE6-8159-C347-B1B9-1FFAD8498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26" t="33632" r="23455" b="31410"/>
          <a:stretch/>
        </p:blipFill>
        <p:spPr>
          <a:xfrm>
            <a:off x="7208520" y="2306320"/>
            <a:ext cx="2123440" cy="2397760"/>
          </a:xfrm>
          <a:prstGeom prst="rect">
            <a:avLst/>
          </a:prstGeom>
        </p:spPr>
      </p:pic>
      <p:pic>
        <p:nvPicPr>
          <p:cNvPr id="7" name="Picture 6" descr="A screen shot of a black background&#10;&#10;Description automatically generated">
            <a:extLst>
              <a:ext uri="{FF2B5EF4-FFF2-40B4-BE49-F238E27FC236}">
                <a16:creationId xmlns:a16="http://schemas.microsoft.com/office/drawing/2014/main" id="{36340A06-C678-7A93-97DE-D170A3FB99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78" r="67752" b="52444"/>
          <a:stretch/>
        </p:blipFill>
        <p:spPr>
          <a:xfrm>
            <a:off x="903" y="1788160"/>
            <a:ext cx="3931017" cy="14732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8FD8848-1512-62E7-1D06-8A56F788534D}"/>
              </a:ext>
            </a:extLst>
          </p:cNvPr>
          <p:cNvCxnSpPr/>
          <p:nvPr/>
        </p:nvCxnSpPr>
        <p:spPr>
          <a:xfrm>
            <a:off x="6715760" y="2692400"/>
            <a:ext cx="447040" cy="289560"/>
          </a:xfrm>
          <a:prstGeom prst="line">
            <a:avLst/>
          </a:prstGeom>
          <a:ln>
            <a:solidFill>
              <a:srgbClr val="E4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0FED017-A7D5-13C9-8920-19533F9D3807}"/>
              </a:ext>
            </a:extLst>
          </p:cNvPr>
          <p:cNvCxnSpPr>
            <a:cxnSpLocks/>
          </p:cNvCxnSpPr>
          <p:nvPr/>
        </p:nvCxnSpPr>
        <p:spPr>
          <a:xfrm flipV="1">
            <a:off x="6715760" y="4277360"/>
            <a:ext cx="447040" cy="279400"/>
          </a:xfrm>
          <a:prstGeom prst="line">
            <a:avLst/>
          </a:prstGeom>
          <a:ln>
            <a:solidFill>
              <a:srgbClr val="E4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5350ED-86CA-FD25-D75B-6DA57E535C5B}"/>
              </a:ext>
            </a:extLst>
          </p:cNvPr>
          <p:cNvCxnSpPr>
            <a:cxnSpLocks/>
          </p:cNvCxnSpPr>
          <p:nvPr/>
        </p:nvCxnSpPr>
        <p:spPr>
          <a:xfrm flipH="1">
            <a:off x="9382760" y="2691892"/>
            <a:ext cx="441960" cy="290068"/>
          </a:xfrm>
          <a:prstGeom prst="line">
            <a:avLst/>
          </a:prstGeom>
          <a:ln>
            <a:solidFill>
              <a:srgbClr val="E4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DF773FB-AACD-B631-4659-C3D6536A798A}"/>
              </a:ext>
            </a:extLst>
          </p:cNvPr>
          <p:cNvCxnSpPr>
            <a:cxnSpLocks/>
          </p:cNvCxnSpPr>
          <p:nvPr/>
        </p:nvCxnSpPr>
        <p:spPr>
          <a:xfrm flipH="1" flipV="1">
            <a:off x="9382760" y="4277360"/>
            <a:ext cx="441960" cy="279400"/>
          </a:xfrm>
          <a:prstGeom prst="line">
            <a:avLst/>
          </a:prstGeom>
          <a:ln>
            <a:solidFill>
              <a:srgbClr val="E4231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AF21D6C-240A-2259-11DD-2FBC96158DD2}"/>
              </a:ext>
            </a:extLst>
          </p:cNvPr>
          <p:cNvSpPr txBox="1"/>
          <p:nvPr/>
        </p:nvSpPr>
        <p:spPr>
          <a:xfrm>
            <a:off x="4341311" y="1003833"/>
            <a:ext cx="2875280" cy="175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What types of food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was wasted?</a:t>
            </a:r>
          </a:p>
          <a:p>
            <a:pPr algn="ctr">
              <a:lnSpc>
                <a:spcPts val="2000"/>
              </a:lnSpc>
            </a:pPr>
            <a:r>
              <a:rPr lang="en-IE" sz="1600" dirty="0">
                <a:latin typeface="Hermes" pitchFamily="2" charset="0"/>
              </a:rPr>
              <a:t>(e.g. Fruit and</a:t>
            </a:r>
          </a:p>
          <a:p>
            <a:pPr algn="ctr">
              <a:lnSpc>
                <a:spcPts val="2000"/>
              </a:lnSpc>
            </a:pPr>
            <a:r>
              <a:rPr lang="en-IE" sz="1600" dirty="0">
                <a:latin typeface="Hermes" pitchFamily="2" charset="0"/>
              </a:rPr>
              <a:t>Vegetables, Dairy, </a:t>
            </a:r>
          </a:p>
          <a:p>
            <a:pPr algn="ctr">
              <a:lnSpc>
                <a:spcPts val="2000"/>
              </a:lnSpc>
            </a:pPr>
            <a:r>
              <a:rPr lang="en-IE" sz="1600" dirty="0">
                <a:latin typeface="Hermes" pitchFamily="2" charset="0"/>
              </a:rPr>
              <a:t>Bakery, Meat, Rice</a:t>
            </a:r>
          </a:p>
          <a:p>
            <a:pPr algn="ctr">
              <a:lnSpc>
                <a:spcPts val="2000"/>
              </a:lnSpc>
            </a:pPr>
            <a:r>
              <a:rPr lang="en-IE" sz="1600" dirty="0">
                <a:latin typeface="Hermes" pitchFamily="2" charset="0"/>
              </a:rPr>
              <a:t>Or Pasta)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E2EDE5B-53EC-2366-9EEA-2E80A2583EF8}"/>
              </a:ext>
            </a:extLst>
          </p:cNvPr>
          <p:cNvSpPr txBox="1"/>
          <p:nvPr/>
        </p:nvSpPr>
        <p:spPr>
          <a:xfrm>
            <a:off x="4341311" y="4599638"/>
            <a:ext cx="287528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What type of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food was wasted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Most?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5D9AF7-1459-FB09-DCC6-4DE571AAB392}"/>
              </a:ext>
            </a:extLst>
          </p:cNvPr>
          <p:cNvSpPr txBox="1"/>
          <p:nvPr/>
        </p:nvSpPr>
        <p:spPr>
          <a:xfrm>
            <a:off x="9017000" y="4655078"/>
            <a:ext cx="2875280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What food waste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from the diaries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could have been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avoided?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How?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3BC9B7C-0ED9-2E14-3E7A-6E60849BDFF3}"/>
              </a:ext>
            </a:extLst>
          </p:cNvPr>
          <p:cNvSpPr txBox="1"/>
          <p:nvPr/>
        </p:nvSpPr>
        <p:spPr>
          <a:xfrm>
            <a:off x="9063622" y="1437326"/>
            <a:ext cx="287528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Why do you think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this type of food</a:t>
            </a:r>
          </a:p>
          <a:p>
            <a:pPr algn="ctr">
              <a:lnSpc>
                <a:spcPts val="2500"/>
              </a:lnSpc>
            </a:pPr>
            <a:r>
              <a:rPr lang="en-IE" sz="2000" dirty="0">
                <a:latin typeface="Hermes" pitchFamily="2" charset="0"/>
              </a:rPr>
              <a:t>Was wasted?</a:t>
            </a:r>
          </a:p>
        </p:txBody>
      </p:sp>
    </p:spTree>
    <p:extLst>
      <p:ext uri="{BB962C8B-B14F-4D97-AF65-F5344CB8AC3E}">
        <p14:creationId xmlns:p14="http://schemas.microsoft.com/office/powerpoint/2010/main" val="281432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paper with a white background&#10;&#10;Description automatically generated">
            <a:extLst>
              <a:ext uri="{FF2B5EF4-FFF2-40B4-BE49-F238E27FC236}">
                <a16:creationId xmlns:a16="http://schemas.microsoft.com/office/drawing/2014/main" id="{5B3F0DED-13FB-3E3D-D0AC-8C5E65A8E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 descr="A screenshot of a video game&#10;&#10;Description automatically generated">
            <a:extLst>
              <a:ext uri="{FF2B5EF4-FFF2-40B4-BE49-F238E27FC236}">
                <a16:creationId xmlns:a16="http://schemas.microsoft.com/office/drawing/2014/main" id="{95B3B15E-C002-3D2E-2C02-2667888665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7" t="53703" r="11995" b="22745"/>
          <a:stretch/>
        </p:blipFill>
        <p:spPr>
          <a:xfrm>
            <a:off x="4658359" y="3683000"/>
            <a:ext cx="6070601" cy="1615440"/>
          </a:xfrm>
          <a:prstGeom prst="rect">
            <a:avLst/>
          </a:prstGeom>
        </p:spPr>
      </p:pic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37E6562C-A6A7-F771-0221-42BECA3FA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7" t="30077" r="12911" b="51711"/>
          <a:stretch/>
        </p:blipFill>
        <p:spPr>
          <a:xfrm>
            <a:off x="4658359" y="2062480"/>
            <a:ext cx="5958841" cy="1249172"/>
          </a:xfrm>
          <a:prstGeom prst="rect">
            <a:avLst/>
          </a:prstGeom>
        </p:spPr>
      </p:pic>
      <p:pic>
        <p:nvPicPr>
          <p:cNvPr id="8" name="Picture 7" descr="A screenshot of a video game&#10;&#10;Description automatically generated">
            <a:extLst>
              <a:ext uri="{FF2B5EF4-FFF2-40B4-BE49-F238E27FC236}">
                <a16:creationId xmlns:a16="http://schemas.microsoft.com/office/drawing/2014/main" id="{2D85C8A1-5734-71F2-D8DA-DDE42414F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9" t="48296" r="12910" b="45779"/>
          <a:stretch/>
        </p:blipFill>
        <p:spPr>
          <a:xfrm>
            <a:off x="5694679" y="3312160"/>
            <a:ext cx="4922521" cy="406400"/>
          </a:xfrm>
          <a:prstGeom prst="rect">
            <a:avLst/>
          </a:prstGeom>
        </p:spPr>
      </p:pic>
      <p:pic>
        <p:nvPicPr>
          <p:cNvPr id="9" name="Picture 8" descr="A screenshot of a video game&#10;&#10;Description automatically generated">
            <a:extLst>
              <a:ext uri="{FF2B5EF4-FFF2-40B4-BE49-F238E27FC236}">
                <a16:creationId xmlns:a16="http://schemas.microsoft.com/office/drawing/2014/main" id="{58D07B30-25EA-F210-ADDD-FCE4F6F71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" t="28004" r="75087" b="50000"/>
          <a:stretch/>
        </p:blipFill>
        <p:spPr>
          <a:xfrm>
            <a:off x="406400" y="1920240"/>
            <a:ext cx="2631440" cy="150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29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rumpled paper with dots&#10;&#10;Description automatically generated">
            <a:extLst>
              <a:ext uri="{FF2B5EF4-FFF2-40B4-BE49-F238E27FC236}">
                <a16:creationId xmlns:a16="http://schemas.microsoft.com/office/drawing/2014/main" id="{AE391ECC-F89A-7D00-328B-F8E898560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9" cy="6858000"/>
          </a:xfrm>
          <a:prstGeom prst="rect">
            <a:avLst/>
          </a:prstGeom>
        </p:spPr>
      </p:pic>
      <p:pic>
        <p:nvPicPr>
          <p:cNvPr id="5" name="Picture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9C4FDFF4-1B13-1FFF-0639-A7E1646A7B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016"/>
            <a:ext cx="12190194" cy="6859016"/>
          </a:xfrm>
          <a:prstGeom prst="rect">
            <a:avLst/>
          </a:prstGeom>
        </p:spPr>
      </p:pic>
      <p:sp>
        <p:nvSpPr>
          <p:cNvPr id="6" name="Rectangle 5">
            <a:hlinkClick r:id="rId4"/>
            <a:extLst>
              <a:ext uri="{FF2B5EF4-FFF2-40B4-BE49-F238E27FC236}">
                <a16:creationId xmlns:a16="http://schemas.microsoft.com/office/drawing/2014/main" id="{612392B8-A986-5C34-D5D8-E5F49A127550}"/>
              </a:ext>
            </a:extLst>
          </p:cNvPr>
          <p:cNvSpPr/>
          <p:nvPr/>
        </p:nvSpPr>
        <p:spPr>
          <a:xfrm>
            <a:off x="381000" y="706120"/>
            <a:ext cx="1503680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>
            <a:hlinkClick r:id="rId5"/>
            <a:extLst>
              <a:ext uri="{FF2B5EF4-FFF2-40B4-BE49-F238E27FC236}">
                <a16:creationId xmlns:a16="http://schemas.microsoft.com/office/drawing/2014/main" id="{CC725473-5C06-030F-9F36-55ABA9A021B5}"/>
              </a:ext>
            </a:extLst>
          </p:cNvPr>
          <p:cNvSpPr/>
          <p:nvPr/>
        </p:nvSpPr>
        <p:spPr>
          <a:xfrm>
            <a:off x="4295874" y="706120"/>
            <a:ext cx="137340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>
            <a:hlinkClick r:id="rId6"/>
            <a:extLst>
              <a:ext uri="{FF2B5EF4-FFF2-40B4-BE49-F238E27FC236}">
                <a16:creationId xmlns:a16="http://schemas.microsoft.com/office/drawing/2014/main" id="{DF47AC2F-1C06-4228-B2C8-64DE3DBC800B}"/>
              </a:ext>
            </a:extLst>
          </p:cNvPr>
          <p:cNvSpPr/>
          <p:nvPr/>
        </p:nvSpPr>
        <p:spPr>
          <a:xfrm>
            <a:off x="8049994" y="706120"/>
            <a:ext cx="133276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Rectangle 12">
            <a:hlinkClick r:id="rId7"/>
            <a:extLst>
              <a:ext uri="{FF2B5EF4-FFF2-40B4-BE49-F238E27FC236}">
                <a16:creationId xmlns:a16="http://schemas.microsoft.com/office/drawing/2014/main" id="{9962ADC5-3C29-644D-935B-46C992DFB3EF}"/>
              </a:ext>
            </a:extLst>
          </p:cNvPr>
          <p:cNvSpPr/>
          <p:nvPr/>
        </p:nvSpPr>
        <p:spPr>
          <a:xfrm>
            <a:off x="381000" y="2778761"/>
            <a:ext cx="1503680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Rectangle 13">
            <a:hlinkClick r:id="rId8"/>
            <a:extLst>
              <a:ext uri="{FF2B5EF4-FFF2-40B4-BE49-F238E27FC236}">
                <a16:creationId xmlns:a16="http://schemas.microsoft.com/office/drawing/2014/main" id="{B55636A7-D436-501D-6DD0-726473AA6B74}"/>
              </a:ext>
            </a:extLst>
          </p:cNvPr>
          <p:cNvSpPr/>
          <p:nvPr/>
        </p:nvSpPr>
        <p:spPr>
          <a:xfrm>
            <a:off x="4295874" y="2778761"/>
            <a:ext cx="137340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Rectangle 14">
            <a:hlinkClick r:id="rId9"/>
            <a:extLst>
              <a:ext uri="{FF2B5EF4-FFF2-40B4-BE49-F238E27FC236}">
                <a16:creationId xmlns:a16="http://schemas.microsoft.com/office/drawing/2014/main" id="{EC09478F-D497-016A-C2AB-6EA5A7911533}"/>
              </a:ext>
            </a:extLst>
          </p:cNvPr>
          <p:cNvSpPr/>
          <p:nvPr/>
        </p:nvSpPr>
        <p:spPr>
          <a:xfrm>
            <a:off x="8049994" y="2778761"/>
            <a:ext cx="133276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Rectangle 15">
            <a:hlinkClick r:id="rId10"/>
            <a:extLst>
              <a:ext uri="{FF2B5EF4-FFF2-40B4-BE49-F238E27FC236}">
                <a16:creationId xmlns:a16="http://schemas.microsoft.com/office/drawing/2014/main" id="{9850865C-56F3-CD02-D698-EEE4A23880C3}"/>
              </a:ext>
            </a:extLst>
          </p:cNvPr>
          <p:cNvSpPr/>
          <p:nvPr/>
        </p:nvSpPr>
        <p:spPr>
          <a:xfrm>
            <a:off x="381000" y="4897121"/>
            <a:ext cx="1503680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7" name="Rectangle 16">
            <a:hlinkClick r:id="rId11"/>
            <a:extLst>
              <a:ext uri="{FF2B5EF4-FFF2-40B4-BE49-F238E27FC236}">
                <a16:creationId xmlns:a16="http://schemas.microsoft.com/office/drawing/2014/main" id="{2DB82E3F-9369-ABFC-10C9-9209DD31C65F}"/>
              </a:ext>
            </a:extLst>
          </p:cNvPr>
          <p:cNvSpPr/>
          <p:nvPr/>
        </p:nvSpPr>
        <p:spPr>
          <a:xfrm>
            <a:off x="4295874" y="4897121"/>
            <a:ext cx="137340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Rectangle 17">
            <a:hlinkClick r:id="rId12"/>
            <a:extLst>
              <a:ext uri="{FF2B5EF4-FFF2-40B4-BE49-F238E27FC236}">
                <a16:creationId xmlns:a16="http://schemas.microsoft.com/office/drawing/2014/main" id="{0C06A79D-87B1-B622-7E85-F98502EEAE1E}"/>
              </a:ext>
            </a:extLst>
          </p:cNvPr>
          <p:cNvSpPr/>
          <p:nvPr/>
        </p:nvSpPr>
        <p:spPr>
          <a:xfrm>
            <a:off x="8049994" y="4897121"/>
            <a:ext cx="1332766" cy="1686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6360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yellow paper&#10;&#10;Description automatically generated">
            <a:extLst>
              <a:ext uri="{FF2B5EF4-FFF2-40B4-BE49-F238E27FC236}">
                <a16:creationId xmlns:a16="http://schemas.microsoft.com/office/drawing/2014/main" id="{10D7A590-8872-B12C-09D1-C919B9BEF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5" name="Picture 4" descr="A blue square with a check mark in it&#10;&#10;Description automatically generated">
            <a:extLst>
              <a:ext uri="{FF2B5EF4-FFF2-40B4-BE49-F238E27FC236}">
                <a16:creationId xmlns:a16="http://schemas.microsoft.com/office/drawing/2014/main" id="{ECD1752D-D23A-47F4-6F40-73A208044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99" t="24082" r="1376" b="14677"/>
          <a:stretch/>
        </p:blipFill>
        <p:spPr>
          <a:xfrm>
            <a:off x="6217920" y="1650999"/>
            <a:ext cx="5806440" cy="4201161"/>
          </a:xfrm>
          <a:prstGeom prst="rect">
            <a:avLst/>
          </a:prstGeom>
        </p:spPr>
      </p:pic>
      <p:pic>
        <p:nvPicPr>
          <p:cNvPr id="7" name="Picture 6" descr="A blue square with a check mark in it&#10;&#10;Description automatically generated">
            <a:extLst>
              <a:ext uri="{FF2B5EF4-FFF2-40B4-BE49-F238E27FC236}">
                <a16:creationId xmlns:a16="http://schemas.microsoft.com/office/drawing/2014/main" id="{A27E6585-9A67-9CF0-ED45-82BD65826E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6377" r="80625" b="51259"/>
          <a:stretch/>
        </p:blipFill>
        <p:spPr>
          <a:xfrm>
            <a:off x="380999" y="1808480"/>
            <a:ext cx="1981201" cy="153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65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yellow paper&#10;&#10;Description automatically generated">
            <a:extLst>
              <a:ext uri="{FF2B5EF4-FFF2-40B4-BE49-F238E27FC236}">
                <a16:creationId xmlns:a16="http://schemas.microsoft.com/office/drawing/2014/main" id="{32038941-9575-1E87-527D-992916AD8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9" cy="6858000"/>
          </a:xfrm>
          <a:prstGeom prst="rect">
            <a:avLst/>
          </a:prstGeom>
        </p:spPr>
      </p:pic>
      <p:pic>
        <p:nvPicPr>
          <p:cNvPr id="5" name="Picture 4" descr="A yellow envelope with a white paper and a red check mark&#10;&#10;Description automatically generated">
            <a:extLst>
              <a:ext uri="{FF2B5EF4-FFF2-40B4-BE49-F238E27FC236}">
                <a16:creationId xmlns:a16="http://schemas.microsoft.com/office/drawing/2014/main" id="{C4CD6B90-B84D-7DA3-0D4F-DAFC3493B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5" t="16901" r="3528" b="14664"/>
          <a:stretch/>
        </p:blipFill>
        <p:spPr>
          <a:xfrm>
            <a:off x="6456679" y="1158240"/>
            <a:ext cx="5303521" cy="4693920"/>
          </a:xfrm>
          <a:prstGeom prst="rect">
            <a:avLst/>
          </a:prstGeom>
        </p:spPr>
      </p:pic>
      <p:pic>
        <p:nvPicPr>
          <p:cNvPr id="6" name="Picture 5" descr="A yellow envelope with a white paper and a red check mark&#10;&#10;Description automatically generated">
            <a:extLst>
              <a:ext uri="{FF2B5EF4-FFF2-40B4-BE49-F238E27FC236}">
                <a16:creationId xmlns:a16="http://schemas.microsoft.com/office/drawing/2014/main" id="{854F9874-D99B-1E7E-175B-85E73C508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" t="24226" r="72795" b="59702"/>
          <a:stretch/>
        </p:blipFill>
        <p:spPr>
          <a:xfrm>
            <a:off x="467360" y="1661160"/>
            <a:ext cx="2849880" cy="110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7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paper with red and yellow text&#10;&#10;Description automatically generated">
            <a:extLst>
              <a:ext uri="{FF2B5EF4-FFF2-40B4-BE49-F238E27FC236}">
                <a16:creationId xmlns:a16="http://schemas.microsoft.com/office/drawing/2014/main" id="{9EDA4440-979A-A075-F444-14E5A1273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AAED2AF1-E987-90A0-D070-7421A87B76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63"/>
          <a:stretch/>
        </p:blipFill>
        <p:spPr>
          <a:xfrm>
            <a:off x="0" y="3495040"/>
            <a:ext cx="12191999" cy="336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24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yellow paper&#10;&#10;Description automatically generated">
            <a:extLst>
              <a:ext uri="{FF2B5EF4-FFF2-40B4-BE49-F238E27FC236}">
                <a16:creationId xmlns:a16="http://schemas.microsoft.com/office/drawing/2014/main" id="{714ED82E-3B20-9E0D-FFAF-0F759E244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5" name="Picture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6B9721D3-C776-6BE0-1F33-1DBF2A1630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54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and yellow paper&#10;&#10;Description automatically generated">
            <a:extLst>
              <a:ext uri="{FF2B5EF4-FFF2-40B4-BE49-F238E27FC236}">
                <a16:creationId xmlns:a16="http://schemas.microsoft.com/office/drawing/2014/main" id="{6C7D5714-41EF-C8A5-5715-8736D89C8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029F2A-297A-9BB1-0248-448EA5B0A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0" t="50000" r="39498"/>
          <a:stretch/>
        </p:blipFill>
        <p:spPr>
          <a:xfrm>
            <a:off x="4790440" y="3429000"/>
            <a:ext cx="2585720" cy="34295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B71BC0-F1B9-5A5E-7F06-051A71AFA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07"/>
          <a:stretch/>
        </p:blipFill>
        <p:spPr>
          <a:xfrm>
            <a:off x="904" y="-507"/>
            <a:ext cx="12190192" cy="31958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ED03C00-B2DE-BC55-A234-877353D98C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02" t="50000" r="15995"/>
          <a:stretch/>
        </p:blipFill>
        <p:spPr>
          <a:xfrm>
            <a:off x="7376160" y="3429000"/>
            <a:ext cx="2865120" cy="3429508"/>
          </a:xfrm>
          <a:prstGeom prst="rect">
            <a:avLst/>
          </a:prstGeom>
        </p:spPr>
      </p:pic>
      <p:sp>
        <p:nvSpPr>
          <p:cNvPr id="13" name="Rectangle 12">
            <a:hlinkClick r:id="rId4"/>
            <a:extLst>
              <a:ext uri="{FF2B5EF4-FFF2-40B4-BE49-F238E27FC236}">
                <a16:creationId xmlns:a16="http://schemas.microsoft.com/office/drawing/2014/main" id="{1E8DAD00-885A-B44D-2405-2F4AE30DB59E}"/>
              </a:ext>
            </a:extLst>
          </p:cNvPr>
          <p:cNvSpPr/>
          <p:nvPr/>
        </p:nvSpPr>
        <p:spPr>
          <a:xfrm>
            <a:off x="5021580" y="3624834"/>
            <a:ext cx="214884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412864-8F95-5709-928E-1887349CB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7" t="50000" r="60501"/>
          <a:stretch/>
        </p:blipFill>
        <p:spPr>
          <a:xfrm>
            <a:off x="1925320" y="3429000"/>
            <a:ext cx="2890520" cy="34295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36F706-7CB3-8ABE-91D8-7B5EC9106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18" r="86672"/>
          <a:stretch/>
        </p:blipFill>
        <p:spPr>
          <a:xfrm>
            <a:off x="904" y="5501640"/>
            <a:ext cx="1624696" cy="135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43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F3C800E7-5924-CD05-8818-B4A95D47D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413EA1CC-4951-A6B9-B072-C66EE4E5D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1999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29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2313F4DF-1313-7053-5BC9-D1BFC43EE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768B8A-0A0F-D933-B032-6E31435BF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49" t="47038" r="34751"/>
          <a:stretch/>
        </p:blipFill>
        <p:spPr>
          <a:xfrm>
            <a:off x="4236720" y="3225800"/>
            <a:ext cx="3718560" cy="36332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A22BC2-1576-265A-4613-E001E49DD4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3" t="49408"/>
          <a:stretch/>
        </p:blipFill>
        <p:spPr>
          <a:xfrm>
            <a:off x="8026400" y="3388360"/>
            <a:ext cx="4165600" cy="3470656"/>
          </a:xfrm>
          <a:prstGeom prst="rect">
            <a:avLst/>
          </a:prstGeom>
        </p:spPr>
      </p:pic>
      <p:sp>
        <p:nvSpPr>
          <p:cNvPr id="5" name="Rectangle 4">
            <a:hlinkClick r:id="rId5"/>
            <a:extLst>
              <a:ext uri="{FF2B5EF4-FFF2-40B4-BE49-F238E27FC236}">
                <a16:creationId xmlns:a16="http://schemas.microsoft.com/office/drawing/2014/main" id="{036E584E-EB16-E570-AB78-232AFB7D7266}"/>
              </a:ext>
            </a:extLst>
          </p:cNvPr>
          <p:cNvSpPr/>
          <p:nvPr/>
        </p:nvSpPr>
        <p:spPr>
          <a:xfrm>
            <a:off x="4165600" y="3312160"/>
            <a:ext cx="3921760" cy="35102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B83BC0-4B12-B1E7-2A27-52DA2E9431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" t="44001" r="64437" b="11715"/>
          <a:stretch/>
        </p:blipFill>
        <p:spPr>
          <a:xfrm>
            <a:off x="350519" y="3017520"/>
            <a:ext cx="3985259" cy="3037840"/>
          </a:xfrm>
          <a:prstGeom prst="ellipse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39F377-AAB1-CB0A-4E8F-281BA65C5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35" r="88542"/>
          <a:stretch/>
        </p:blipFill>
        <p:spPr>
          <a:xfrm>
            <a:off x="1" y="5654040"/>
            <a:ext cx="1396999" cy="12049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0E86C7-78F7-9E65-9BD9-A0C96F6D7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29"/>
          <a:stretch/>
        </p:blipFill>
        <p:spPr>
          <a:xfrm>
            <a:off x="1" y="-1015"/>
            <a:ext cx="12191999" cy="318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6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CB407F68-7CAF-D56D-9ABA-71C010101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pic>
        <p:nvPicPr>
          <p:cNvPr id="4" name="Picture 3" descr="A screenshot of a video game&#10;&#10;Description automatically generated">
            <a:extLst>
              <a:ext uri="{FF2B5EF4-FFF2-40B4-BE49-F238E27FC236}">
                <a16:creationId xmlns:a16="http://schemas.microsoft.com/office/drawing/2014/main" id="{B417D867-73C1-13AE-B4F8-8A40EE774D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16"/>
            <a:ext cx="12192001" cy="68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34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and yellow paper&#10;&#10;Description automatically generated">
            <a:extLst>
              <a:ext uri="{FF2B5EF4-FFF2-40B4-BE49-F238E27FC236}">
                <a16:creationId xmlns:a16="http://schemas.microsoft.com/office/drawing/2014/main" id="{2C1761E7-9E19-345C-9FF9-AE2D7D086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4942B9-5297-7382-2F0E-FE3A20290D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06" t="50000" r="15099"/>
          <a:stretch/>
        </p:blipFill>
        <p:spPr>
          <a:xfrm>
            <a:off x="7571953" y="3429000"/>
            <a:ext cx="2779237" cy="34300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5BDE07-CBDA-8E15-49F9-D9FEC92D4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1" t="50000" r="38153"/>
          <a:stretch/>
        </p:blipFill>
        <p:spPr>
          <a:xfrm>
            <a:off x="4761186" y="3429000"/>
            <a:ext cx="2779236" cy="3430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B6DA4A-EEE4-94D2-AD85-E53412E814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7" t="50000" r="61687"/>
          <a:stretch/>
        </p:blipFill>
        <p:spPr>
          <a:xfrm>
            <a:off x="2157624" y="3429000"/>
            <a:ext cx="2513474" cy="34300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EA47C2-8387-0DBB-9B04-6C8B8B112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9" r="87875"/>
          <a:stretch/>
        </p:blipFill>
        <p:spPr>
          <a:xfrm>
            <a:off x="1" y="5684520"/>
            <a:ext cx="1478279" cy="11744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5115C8-CE8A-7421-1E00-B6DCB8DD3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77"/>
          <a:stretch/>
        </p:blipFill>
        <p:spPr>
          <a:xfrm>
            <a:off x="1" y="-1015"/>
            <a:ext cx="12191999" cy="3308095"/>
          </a:xfrm>
          <a:prstGeom prst="rect">
            <a:avLst/>
          </a:prstGeom>
        </p:spPr>
      </p:pic>
      <p:sp>
        <p:nvSpPr>
          <p:cNvPr id="5" name="Rectangle 4">
            <a:hlinkClick r:id="rId4"/>
            <a:extLst>
              <a:ext uri="{FF2B5EF4-FFF2-40B4-BE49-F238E27FC236}">
                <a16:creationId xmlns:a16="http://schemas.microsoft.com/office/drawing/2014/main" id="{387817A5-5F8D-11CB-316E-7BF887B8A5E8}"/>
              </a:ext>
            </a:extLst>
          </p:cNvPr>
          <p:cNvSpPr/>
          <p:nvPr/>
        </p:nvSpPr>
        <p:spPr>
          <a:xfrm>
            <a:off x="2248501" y="3396543"/>
            <a:ext cx="2331720" cy="3037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0315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61</Words>
  <Application>Microsoft Office PowerPoint</Application>
  <PresentationFormat>Widescreen</PresentationFormat>
  <Paragraphs>20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Aptos</vt:lpstr>
      <vt:lpstr>Aptos Display</vt:lpstr>
      <vt:lpstr>Arial</vt:lpstr>
      <vt:lpstr>Hermes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Vaughan</dc:creator>
  <cp:lastModifiedBy>Dan Vaughan</cp:lastModifiedBy>
  <cp:revision>22</cp:revision>
  <dcterms:created xsi:type="dcterms:W3CDTF">2024-08-30T16:03:01Z</dcterms:created>
  <dcterms:modified xsi:type="dcterms:W3CDTF">2024-09-03T08:57:56Z</dcterms:modified>
</cp:coreProperties>
</file>