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2313"/>
    <a:srgbClr val="F0CC41"/>
    <a:srgbClr val="E523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5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3132" y="244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9F4D5A-A777-513F-0711-AA744774D8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3CFF66-8563-7BB1-0533-2E76831A63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2B0B61-087B-9098-0A18-0F79CFDD0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5E6D0-2EB7-44A3-96F3-FA13E23BF232}" type="datetimeFigureOut">
              <a:rPr lang="en-IE" smtClean="0"/>
              <a:t>03/09/2024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CDFCA3-39DB-3EED-FA75-2B33711F9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49BF62-1DEA-04A0-5C15-B2ED1DD203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8DF1F-6ADC-4256-BE14-6936C9896F9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053838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82CC5A-9A29-688E-1551-92430E2F55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B2ABA3-8B83-B365-948A-145CDE49EE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D680B4-2041-D10B-6F9E-7FB7B1E3E8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5E6D0-2EB7-44A3-96F3-FA13E23BF232}" type="datetimeFigureOut">
              <a:rPr lang="en-IE" smtClean="0"/>
              <a:t>03/09/2024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169743-5EB1-A403-05BE-CFD68ACAE9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11F530-5CA6-CE4E-4E5E-B4FED7FD5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8DF1F-6ADC-4256-BE14-6936C9896F9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26423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B7A4147-5261-1D5C-68E6-7F2D331635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FE0CDC-63BE-EAF2-3472-D2E42A3ED3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F31948-AED3-C973-297A-940D163731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5E6D0-2EB7-44A3-96F3-FA13E23BF232}" type="datetimeFigureOut">
              <a:rPr lang="en-IE" smtClean="0"/>
              <a:t>03/09/2024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5108A1-3A55-DB10-D682-34319C4DA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0E00FB-EA96-7039-D00F-E75521B18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8DF1F-6ADC-4256-BE14-6936C9896F9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469055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35DAC-C12E-89D6-950A-70845AE1B8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FAB5F1-B6DF-3464-A12F-F72844887B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96895E-DAE5-FC7F-139C-DE3DCAC8CD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5E6D0-2EB7-44A3-96F3-FA13E23BF232}" type="datetimeFigureOut">
              <a:rPr lang="en-IE" smtClean="0"/>
              <a:t>03/09/2024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226143-4980-F791-178E-E89C5AADA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F77552-4737-0B46-29B3-5970248C13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8DF1F-6ADC-4256-BE14-6936C9896F9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68132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8B34EB-A7FD-47DF-9679-4FE211B86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7230A6-F0F6-BF5B-6068-A4DBF216F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B122B2-AA7C-2864-10F7-36C8AB5103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5E6D0-2EB7-44A3-96F3-FA13E23BF232}" type="datetimeFigureOut">
              <a:rPr lang="en-IE" smtClean="0"/>
              <a:t>03/09/2024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93AB81-CCFD-565A-FEE2-9B90540EDC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A2ADC8-6A65-230A-A654-99948D1F81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8DF1F-6ADC-4256-BE14-6936C9896F9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65775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0D9934-6B56-CA25-092B-8B3AD1BD55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AFBF72-19EA-2DF3-5ADC-187E454B31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0583AA-BF3E-0713-E8E0-837138EDCD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0AE0C-4E6C-3789-C959-FF13FC966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5E6D0-2EB7-44A3-96F3-FA13E23BF232}" type="datetimeFigureOut">
              <a:rPr lang="en-IE" smtClean="0"/>
              <a:t>03/09/2024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1DB076-9677-6DC5-70F2-2B752C2DE0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F8EC78-F9E1-636F-25E2-DD914BD3A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8DF1F-6ADC-4256-BE14-6936C9896F9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69874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BE577A-9DAC-BFB1-10B6-3DF07670B3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7F2F01-258B-5C35-5F01-9637A1E0AF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574DB2-3739-57C3-3ACA-1A140BC7C3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777EFCE-B066-680D-D952-519E78A5B4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219346-F9DE-B713-E53F-97B14CF2B3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809B89A-7ABB-B53E-AE7E-21643103B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5E6D0-2EB7-44A3-96F3-FA13E23BF232}" type="datetimeFigureOut">
              <a:rPr lang="en-IE" smtClean="0"/>
              <a:t>03/09/2024</a:t>
            </a:fld>
            <a:endParaRPr lang="en-I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FD65103-70AB-BF1A-9CE3-04646601C4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EAC27E4-3678-AB51-D66A-A1D74554E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8DF1F-6ADC-4256-BE14-6936C9896F9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31992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F2C0D5-3059-9AE9-604B-6DBDFB1D44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917C87-C8A5-54C8-4898-53EE87E3A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5E6D0-2EB7-44A3-96F3-FA13E23BF232}" type="datetimeFigureOut">
              <a:rPr lang="en-IE" smtClean="0"/>
              <a:t>03/09/2024</a:t>
            </a:fld>
            <a:endParaRPr lang="en-I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B213A1-F903-7F25-C828-D47D00BF2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F263DF-3A35-1818-A1BA-3AFBCA76A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8DF1F-6ADC-4256-BE14-6936C9896F9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174914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E755E67-61D5-8188-2FD4-CFA1BFA65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5E6D0-2EB7-44A3-96F3-FA13E23BF232}" type="datetimeFigureOut">
              <a:rPr lang="en-IE" smtClean="0"/>
              <a:t>03/09/2024</a:t>
            </a:fld>
            <a:endParaRPr lang="en-I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60C0CF-70FF-FD62-9E40-B2C776361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3C1475-6F61-1435-52F9-486EC59E5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8DF1F-6ADC-4256-BE14-6936C9896F9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45817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2D76E9-E270-B959-F200-6EDFB31D11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43AED0-0E70-D2EB-1FAB-4584B96721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FB5177-A1B2-7929-E5C1-375E252F43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B92B7A-80D3-6C5E-191B-810CB16BE5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5E6D0-2EB7-44A3-96F3-FA13E23BF232}" type="datetimeFigureOut">
              <a:rPr lang="en-IE" smtClean="0"/>
              <a:t>03/09/2024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01CF30-380F-2EC1-7BF9-860DBA329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684E5C-FB18-DC7A-70E1-14AC962AB1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8DF1F-6ADC-4256-BE14-6936C9896F9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95950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C9BC6C-D54C-9075-3F2B-1D828B768E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87B1C0-557E-F3EB-E77A-A4DC19FDD5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79D0D6-B718-27D0-5E52-56542774EE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6E7064-A974-C0EF-1AFD-B969B3D7D6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5E6D0-2EB7-44A3-96F3-FA13E23BF232}" type="datetimeFigureOut">
              <a:rPr lang="en-IE" smtClean="0"/>
              <a:t>03/09/2024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93A1D3-4B63-675C-E8CB-209956289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BB0201-12A3-164C-7117-EEEA03422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8DF1F-6ADC-4256-BE14-6936C9896F9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29786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4D1BDF3-7D0B-E7F6-9250-90621E73C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6D4B22-22E6-145B-DA99-728E7DE8DD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B63BAD-045C-0CCB-83A4-FC29012F81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7E5E6D0-2EB7-44A3-96F3-FA13E23BF232}" type="datetimeFigureOut">
              <a:rPr lang="en-IE" smtClean="0"/>
              <a:t>03/09/2024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BFDA2-FFA5-A1E3-DFF0-732B9004B7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E07E0A-22ED-5A83-21FC-24E642B10D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E8DF1F-6ADC-4256-BE14-6936C9896F9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072427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bc.co.uk/teach/class-clips-video/articles/z44qpg8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yellow crumpled paper&#10;&#10;Description automatically generated">
            <a:extLst>
              <a:ext uri="{FF2B5EF4-FFF2-40B4-BE49-F238E27FC236}">
                <a16:creationId xmlns:a16="http://schemas.microsoft.com/office/drawing/2014/main" id="{0FF740F3-B49A-D659-C244-76F24B9B98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90" y="-1"/>
            <a:ext cx="12196689" cy="6866735"/>
          </a:xfrm>
          <a:prstGeom prst="rect">
            <a:avLst/>
          </a:prstGeom>
        </p:spPr>
      </p:pic>
      <p:pic>
        <p:nvPicPr>
          <p:cNvPr id="8" name="Picture 7" descr="A black screen with red text&#10;&#10;Description automatically generated">
            <a:extLst>
              <a:ext uri="{FF2B5EF4-FFF2-40B4-BE49-F238E27FC236}">
                <a16:creationId xmlns:a16="http://schemas.microsoft.com/office/drawing/2014/main" id="{27686C56-AB7E-6828-C7E8-91EC8A5671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3" t="79625" r="25913" b="12317"/>
          <a:stretch/>
        </p:blipFill>
        <p:spPr>
          <a:xfrm>
            <a:off x="2761957" y="5467641"/>
            <a:ext cx="6269502" cy="553331"/>
          </a:xfrm>
          <a:prstGeom prst="rect">
            <a:avLst/>
          </a:prstGeom>
        </p:spPr>
      </p:pic>
      <p:pic>
        <p:nvPicPr>
          <p:cNvPr id="10" name="Picture 9" descr="A black screen with red text&#10;&#10;Description automatically generated">
            <a:extLst>
              <a:ext uri="{FF2B5EF4-FFF2-40B4-BE49-F238E27FC236}">
                <a16:creationId xmlns:a16="http://schemas.microsoft.com/office/drawing/2014/main" id="{B96BAE09-FEE6-F8DF-3652-4FF5EA6371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689" r="79758" b="12253"/>
          <a:stretch/>
        </p:blipFill>
        <p:spPr>
          <a:xfrm>
            <a:off x="-2345" y="5467642"/>
            <a:ext cx="2468880" cy="553331"/>
          </a:xfrm>
          <a:prstGeom prst="rect">
            <a:avLst/>
          </a:prstGeom>
        </p:spPr>
      </p:pic>
      <p:pic>
        <p:nvPicPr>
          <p:cNvPr id="11" name="Picture 10" descr="A black screen with red text&#10;&#10;Description automatically generated">
            <a:extLst>
              <a:ext uri="{FF2B5EF4-FFF2-40B4-BE49-F238E27FC236}">
                <a16:creationId xmlns:a16="http://schemas.microsoft.com/office/drawing/2014/main" id="{6B3C9B9A-EF91-5342-DAE9-D30A4F15B8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90" t="22599" r="16206" b="34789"/>
          <a:stretch/>
        </p:blipFill>
        <p:spPr>
          <a:xfrm>
            <a:off x="2082017" y="1547446"/>
            <a:ext cx="8135817" cy="292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420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white and yellow paper&#10;&#10;Description automatically generated">
            <a:extLst>
              <a:ext uri="{FF2B5EF4-FFF2-40B4-BE49-F238E27FC236}">
                <a16:creationId xmlns:a16="http://schemas.microsoft.com/office/drawing/2014/main" id="{D95C2B96-6B9D-0064-078E-0C2AD9146D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47"/>
            <a:ext cx="12192000" cy="6864095"/>
          </a:xfrm>
          <a:prstGeom prst="rect">
            <a:avLst/>
          </a:prstGeom>
        </p:spPr>
      </p:pic>
      <p:pic>
        <p:nvPicPr>
          <p:cNvPr id="7" name="Picture 6" descr="A yellow envelope with a red check mark and a white paper&#10;&#10;Description automatically generated">
            <a:extLst>
              <a:ext uri="{FF2B5EF4-FFF2-40B4-BE49-F238E27FC236}">
                <a16:creationId xmlns:a16="http://schemas.microsoft.com/office/drawing/2014/main" id="{13A636C6-4F57-E7C0-5DB4-3505CA05EA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6" t="37549" r="57653" b="47763"/>
          <a:stretch/>
        </p:blipFill>
        <p:spPr>
          <a:xfrm>
            <a:off x="440788" y="2574388"/>
            <a:ext cx="4722055" cy="1008184"/>
          </a:xfrm>
          <a:prstGeom prst="rect">
            <a:avLst/>
          </a:prstGeom>
        </p:spPr>
      </p:pic>
      <p:pic>
        <p:nvPicPr>
          <p:cNvPr id="8" name="Picture 7" descr="A yellow envelope with a red check mark and a white paper&#10;&#10;Description automatically generated">
            <a:extLst>
              <a:ext uri="{FF2B5EF4-FFF2-40B4-BE49-F238E27FC236}">
                <a16:creationId xmlns:a16="http://schemas.microsoft.com/office/drawing/2014/main" id="{9D9F4E0C-1A42-483B-17B3-0D34F9A962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31" t="20881" r="3616" b="16201"/>
          <a:stretch/>
        </p:blipFill>
        <p:spPr>
          <a:xfrm>
            <a:off x="6489895" y="1430216"/>
            <a:ext cx="5261317" cy="4318782"/>
          </a:xfrm>
          <a:prstGeom prst="rect">
            <a:avLst/>
          </a:prstGeom>
        </p:spPr>
      </p:pic>
      <p:pic>
        <p:nvPicPr>
          <p:cNvPr id="9" name="Picture 8" descr="A yellow envelope with a red check mark and a white paper&#10;&#10;Description automatically generated">
            <a:extLst>
              <a:ext uri="{FF2B5EF4-FFF2-40B4-BE49-F238E27FC236}">
                <a16:creationId xmlns:a16="http://schemas.microsoft.com/office/drawing/2014/main" id="{1FD2AE8A-7632-C84D-F513-A50F1B0688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5" t="26869" r="73923" b="62406"/>
          <a:stretch/>
        </p:blipFill>
        <p:spPr>
          <a:xfrm>
            <a:off x="440788" y="1914378"/>
            <a:ext cx="2738510" cy="736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582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yellow paper with red text&#10;&#10;Description automatically generated">
            <a:extLst>
              <a:ext uri="{FF2B5EF4-FFF2-40B4-BE49-F238E27FC236}">
                <a16:creationId xmlns:a16="http://schemas.microsoft.com/office/drawing/2014/main" id="{2CDC56DE-6673-1B7D-2636-95C4128499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48"/>
            <a:ext cx="12186586" cy="6861047"/>
          </a:xfrm>
          <a:prstGeom prst="rect">
            <a:avLst/>
          </a:prstGeom>
        </p:spPr>
      </p:pic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CC6C1861-59CE-E61A-3099-C209DD6410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60" t="45333" r="13555" b="45412"/>
          <a:stretch/>
        </p:blipFill>
        <p:spPr>
          <a:xfrm>
            <a:off x="5689600" y="3107266"/>
            <a:ext cx="4851400" cy="635001"/>
          </a:xfrm>
          <a:prstGeom prst="rect">
            <a:avLst/>
          </a:prstGeom>
        </p:spPr>
      </p:pic>
      <p:pic>
        <p:nvPicPr>
          <p:cNvPr id="8" name="Picture 7" descr="A screenshot of a computer&#10;&#10;Description automatically generated">
            <a:extLst>
              <a:ext uri="{FF2B5EF4-FFF2-40B4-BE49-F238E27FC236}">
                <a16:creationId xmlns:a16="http://schemas.microsoft.com/office/drawing/2014/main" id="{2B12059B-AB34-FF0E-B16D-576BF61871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10" t="52568" r="12846" b="24843"/>
          <a:stretch/>
        </p:blipFill>
        <p:spPr>
          <a:xfrm>
            <a:off x="4778324" y="3603674"/>
            <a:ext cx="5842783" cy="1549791"/>
          </a:xfrm>
          <a:prstGeom prst="rect">
            <a:avLst/>
          </a:prstGeom>
        </p:spPr>
      </p:pic>
      <p:pic>
        <p:nvPicPr>
          <p:cNvPr id="9" name="Picture 8" descr="A screenshot of a computer&#10;&#10;Description automatically generated">
            <a:extLst>
              <a:ext uri="{FF2B5EF4-FFF2-40B4-BE49-F238E27FC236}">
                <a16:creationId xmlns:a16="http://schemas.microsoft.com/office/drawing/2014/main" id="{E3DD1002-25D0-028D-001C-15D3B61EAF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88" t="22987" r="12868" b="52545"/>
          <a:stretch/>
        </p:blipFill>
        <p:spPr>
          <a:xfrm>
            <a:off x="4778326" y="1575582"/>
            <a:ext cx="5842782" cy="1678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939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white crumpled paper with small dots&#10;&#10;Description automatically generated">
            <a:extLst>
              <a:ext uri="{FF2B5EF4-FFF2-40B4-BE49-F238E27FC236}">
                <a16:creationId xmlns:a16="http://schemas.microsoft.com/office/drawing/2014/main" id="{BC87B9A8-2B38-A2FF-7136-438517A71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64095"/>
          </a:xfrm>
          <a:prstGeom prst="rect">
            <a:avLst/>
          </a:prstGeom>
        </p:spPr>
      </p:pic>
      <p:pic>
        <p:nvPicPr>
          <p:cNvPr id="8" name="Picture 7" descr="A close up of food&#10;&#10;Description automatically generated">
            <a:extLst>
              <a:ext uri="{FF2B5EF4-FFF2-40B4-BE49-F238E27FC236}">
                <a16:creationId xmlns:a16="http://schemas.microsoft.com/office/drawing/2014/main" id="{9425A74E-73DF-3360-011E-3CAA286052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"/>
            <a:ext cx="12192000" cy="686409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EF64134-4055-3B12-17A6-073C620C90D1}"/>
              </a:ext>
            </a:extLst>
          </p:cNvPr>
          <p:cNvSpPr txBox="1"/>
          <p:nvPr/>
        </p:nvSpPr>
        <p:spPr>
          <a:xfrm>
            <a:off x="42937" y="1068924"/>
            <a:ext cx="30519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2000" dirty="0">
                <a:latin typeface="Hermes" pitchFamily="2" charset="0"/>
              </a:rPr>
              <a:t>Does this ever</a:t>
            </a:r>
          </a:p>
          <a:p>
            <a:pPr algn="ctr"/>
            <a:r>
              <a:rPr lang="en-IE" sz="2000" dirty="0">
                <a:latin typeface="Hermes" pitchFamily="2" charset="0"/>
              </a:rPr>
              <a:t>happen in your</a:t>
            </a:r>
          </a:p>
          <a:p>
            <a:pPr algn="ctr"/>
            <a:r>
              <a:rPr lang="en-IE" sz="2000" dirty="0">
                <a:latin typeface="Hermes" pitchFamily="2" charset="0"/>
              </a:rPr>
              <a:t>House?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0455A00-CA56-058E-8896-E6C7C6E710B0}"/>
              </a:ext>
            </a:extLst>
          </p:cNvPr>
          <p:cNvSpPr txBox="1"/>
          <p:nvPr/>
        </p:nvSpPr>
        <p:spPr>
          <a:xfrm>
            <a:off x="8980610" y="5092285"/>
            <a:ext cx="30519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2000" dirty="0">
                <a:latin typeface="Hermes" pitchFamily="2" charset="0"/>
              </a:rPr>
              <a:t>What happens to</a:t>
            </a:r>
          </a:p>
          <a:p>
            <a:pPr algn="ctr"/>
            <a:r>
              <a:rPr lang="en-IE" sz="2000" dirty="0">
                <a:latin typeface="Hermes" pitchFamily="2" charset="0"/>
              </a:rPr>
              <a:t>this bread?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01F9038-906D-CD77-F4FF-91ED0E629F8D}"/>
              </a:ext>
            </a:extLst>
          </p:cNvPr>
          <p:cNvSpPr txBox="1"/>
          <p:nvPr/>
        </p:nvSpPr>
        <p:spPr>
          <a:xfrm>
            <a:off x="8589061" y="1145346"/>
            <a:ext cx="30519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2000" dirty="0">
                <a:latin typeface="Hermes" pitchFamily="2" charset="0"/>
              </a:rPr>
              <a:t>Do you want to eat</a:t>
            </a:r>
          </a:p>
          <a:p>
            <a:pPr algn="ctr"/>
            <a:r>
              <a:rPr lang="en-IE" sz="2000" dirty="0">
                <a:latin typeface="Hermes" pitchFamily="2" charset="0"/>
              </a:rPr>
              <a:t>the last few slices left</a:t>
            </a:r>
          </a:p>
          <a:p>
            <a:pPr algn="ctr"/>
            <a:r>
              <a:rPr lang="en-IE" sz="2000" dirty="0">
                <a:latin typeface="Hermes" pitchFamily="2" charset="0"/>
              </a:rPr>
              <a:t>In the loaf?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2E7F51F-EDB1-B67B-7659-27988A2E7BF0}"/>
              </a:ext>
            </a:extLst>
          </p:cNvPr>
          <p:cNvCxnSpPr/>
          <p:nvPr/>
        </p:nvCxnSpPr>
        <p:spPr>
          <a:xfrm>
            <a:off x="2142978" y="1969477"/>
            <a:ext cx="1645920" cy="783101"/>
          </a:xfrm>
          <a:prstGeom prst="line">
            <a:avLst/>
          </a:prstGeom>
          <a:ln>
            <a:solidFill>
              <a:srgbClr val="E5231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BA7A5FB-9693-7848-4656-3B56764B115C}"/>
              </a:ext>
            </a:extLst>
          </p:cNvPr>
          <p:cNvCxnSpPr>
            <a:cxnSpLocks/>
          </p:cNvCxnSpPr>
          <p:nvPr/>
        </p:nvCxnSpPr>
        <p:spPr>
          <a:xfrm flipH="1">
            <a:off x="7766101" y="1966430"/>
            <a:ext cx="1551401" cy="622025"/>
          </a:xfrm>
          <a:prstGeom prst="line">
            <a:avLst/>
          </a:prstGeom>
          <a:ln>
            <a:solidFill>
              <a:srgbClr val="E5231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BBB24D7-0BBC-4B6B-C0E2-34EBFA985851}"/>
              </a:ext>
            </a:extLst>
          </p:cNvPr>
          <p:cNvCxnSpPr>
            <a:cxnSpLocks/>
          </p:cNvCxnSpPr>
          <p:nvPr/>
        </p:nvCxnSpPr>
        <p:spPr>
          <a:xfrm flipH="1" flipV="1">
            <a:off x="8112369" y="3793588"/>
            <a:ext cx="1749083" cy="1252024"/>
          </a:xfrm>
          <a:prstGeom prst="line">
            <a:avLst/>
          </a:prstGeom>
          <a:ln>
            <a:solidFill>
              <a:srgbClr val="E5231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8311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white and yellow paper&#10;&#10;Description automatically generated">
            <a:extLst>
              <a:ext uri="{FF2B5EF4-FFF2-40B4-BE49-F238E27FC236}">
                <a16:creationId xmlns:a16="http://schemas.microsoft.com/office/drawing/2014/main" id="{C4B288DA-1B93-6C61-8251-0E3D2D2A3C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64095"/>
          </a:xfrm>
          <a:prstGeom prst="rect">
            <a:avLst/>
          </a:prstGeom>
        </p:spPr>
      </p:pic>
      <p:pic>
        <p:nvPicPr>
          <p:cNvPr id="11" name="Picture 10" descr="A red and white striped bucket of popcorn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63913BAB-510B-B62E-13C1-02E58A130C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3" t="66272" r="63398" b="10033"/>
          <a:stretch/>
        </p:blipFill>
        <p:spPr>
          <a:xfrm>
            <a:off x="524934" y="4546601"/>
            <a:ext cx="3937000" cy="1625600"/>
          </a:xfrm>
          <a:prstGeom prst="rect">
            <a:avLst/>
          </a:prstGeom>
        </p:spPr>
      </p:pic>
      <p:pic>
        <p:nvPicPr>
          <p:cNvPr id="6" name="Picture 5" descr="A red and white striped cup with popcorn falling out of it&#10;&#10;Description automatically generated">
            <a:extLst>
              <a:ext uri="{FF2B5EF4-FFF2-40B4-BE49-F238E27FC236}">
                <a16:creationId xmlns:a16="http://schemas.microsoft.com/office/drawing/2014/main" id="{A038A913-05DB-E46C-F357-D225D6A8FC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6096000" y="-3048"/>
            <a:ext cx="6096000" cy="6864096"/>
          </a:xfrm>
          <a:prstGeom prst="rect">
            <a:avLst/>
          </a:prstGeom>
        </p:spPr>
      </p:pic>
      <p:pic>
        <p:nvPicPr>
          <p:cNvPr id="8" name="Picture 7" descr="A red and white striped cup with popcorn falling out of it&#10;&#10;Description automatically generated">
            <a:extLst>
              <a:ext uri="{FF2B5EF4-FFF2-40B4-BE49-F238E27FC236}">
                <a16:creationId xmlns:a16="http://schemas.microsoft.com/office/drawing/2014/main" id="{D69A05EF-92EE-A584-235F-2D8A2C31FF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808" b="52637"/>
          <a:stretch/>
        </p:blipFill>
        <p:spPr>
          <a:xfrm>
            <a:off x="0" y="-3048"/>
            <a:ext cx="5875606" cy="3251073"/>
          </a:xfrm>
          <a:prstGeom prst="rect">
            <a:avLst/>
          </a:prstGeom>
        </p:spPr>
      </p:pic>
      <p:pic>
        <p:nvPicPr>
          <p:cNvPr id="9" name="Picture 8" descr="A red and white striped cup with popcorn falling out of it&#10;&#10;Description automatically generated">
            <a:extLst>
              <a:ext uri="{FF2B5EF4-FFF2-40B4-BE49-F238E27FC236}">
                <a16:creationId xmlns:a16="http://schemas.microsoft.com/office/drawing/2014/main" id="{DCD2BAC3-147C-DB4A-580C-8C95894A13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14" r="51808" b="39270"/>
          <a:stretch/>
        </p:blipFill>
        <p:spPr>
          <a:xfrm>
            <a:off x="4763" y="3200400"/>
            <a:ext cx="5875606" cy="96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673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amily eating at a table&#10;&#10;Description automatically generated">
            <a:extLst>
              <a:ext uri="{FF2B5EF4-FFF2-40B4-BE49-F238E27FC236}">
                <a16:creationId xmlns:a16="http://schemas.microsoft.com/office/drawing/2014/main" id="{0AB0B820-6B8A-A535-4CCE-F2EE13CE4F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64095"/>
          </a:xfrm>
          <a:prstGeom prst="rect">
            <a:avLst/>
          </a:prstGeom>
        </p:spPr>
      </p:pic>
      <p:pic>
        <p:nvPicPr>
          <p:cNvPr id="8" name="Picture 7" descr="A black screen with red text&#10;&#10;Description automatically generated">
            <a:extLst>
              <a:ext uri="{FF2B5EF4-FFF2-40B4-BE49-F238E27FC236}">
                <a16:creationId xmlns:a16="http://schemas.microsoft.com/office/drawing/2014/main" id="{EFB59E62-63D9-403F-2994-A5E48015CC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4" t="50000" r="73769" b="9779"/>
          <a:stretch/>
        </p:blipFill>
        <p:spPr>
          <a:xfrm>
            <a:off x="506436" y="3429000"/>
            <a:ext cx="2691619" cy="2760785"/>
          </a:xfrm>
          <a:prstGeom prst="rect">
            <a:avLst/>
          </a:prstGeom>
        </p:spPr>
      </p:pic>
      <p:pic>
        <p:nvPicPr>
          <p:cNvPr id="9" name="Picture 8" descr="A black screen with red text&#10;&#10;Description automatically generated">
            <a:extLst>
              <a:ext uri="{FF2B5EF4-FFF2-40B4-BE49-F238E27FC236}">
                <a16:creationId xmlns:a16="http://schemas.microsoft.com/office/drawing/2014/main" id="{B5ACE74F-CB93-2ED5-AD6E-ACA5376440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4" t="20129" r="72615" b="50000"/>
          <a:stretch/>
        </p:blipFill>
        <p:spPr>
          <a:xfrm>
            <a:off x="506436" y="1378634"/>
            <a:ext cx="2832295" cy="2050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824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yellow crumpled paper&#10;&#10;Description automatically generated">
            <a:extLst>
              <a:ext uri="{FF2B5EF4-FFF2-40B4-BE49-F238E27FC236}">
                <a16:creationId xmlns:a16="http://schemas.microsoft.com/office/drawing/2014/main" id="{9F8BE633-1D2F-84C0-6FF9-F9991ED806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64095"/>
          </a:xfrm>
          <a:prstGeom prst="rect">
            <a:avLst/>
          </a:prstGeom>
        </p:spPr>
      </p:pic>
      <p:pic>
        <p:nvPicPr>
          <p:cNvPr id="6" name="Picture 5" descr="A yellow and white paper with red text&#10;&#10;Description automatically generated">
            <a:extLst>
              <a:ext uri="{FF2B5EF4-FFF2-40B4-BE49-F238E27FC236}">
                <a16:creationId xmlns:a16="http://schemas.microsoft.com/office/drawing/2014/main" id="{6427A7D4-5A7A-7190-0808-10467ED7A4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75" t="4075" r="7155" b="44"/>
          <a:stretch/>
        </p:blipFill>
        <p:spPr>
          <a:xfrm>
            <a:off x="5130018" y="276665"/>
            <a:ext cx="6189785" cy="6581335"/>
          </a:xfrm>
          <a:prstGeom prst="rect">
            <a:avLst/>
          </a:prstGeom>
        </p:spPr>
      </p:pic>
      <p:pic>
        <p:nvPicPr>
          <p:cNvPr id="7" name="Picture 6" descr="A yellow and white paper with red text&#10;&#10;Description automatically generated">
            <a:extLst>
              <a:ext uri="{FF2B5EF4-FFF2-40B4-BE49-F238E27FC236}">
                <a16:creationId xmlns:a16="http://schemas.microsoft.com/office/drawing/2014/main" id="{5CE90D85-E812-A4C3-3536-97CD194CF0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" t="13707" r="70385" b="40316"/>
          <a:stretch/>
        </p:blipFill>
        <p:spPr>
          <a:xfrm>
            <a:off x="487680" y="937846"/>
            <a:ext cx="3123028" cy="3155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938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yellow and white paper&#10;&#10;Description automatically generated">
            <a:extLst>
              <a:ext uri="{FF2B5EF4-FFF2-40B4-BE49-F238E27FC236}">
                <a16:creationId xmlns:a16="http://schemas.microsoft.com/office/drawing/2014/main" id="{E464CA07-1488-408F-7261-DFD49832D4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64095"/>
          </a:xfrm>
          <a:prstGeom prst="rect">
            <a:avLst/>
          </a:prstGeom>
        </p:spPr>
      </p:pic>
      <p:pic>
        <p:nvPicPr>
          <p:cNvPr id="6" name="Picture 5" descr="A group of red circles with white text&#10;&#10;Description automatically generated">
            <a:extLst>
              <a:ext uri="{FF2B5EF4-FFF2-40B4-BE49-F238E27FC236}">
                <a16:creationId xmlns:a16="http://schemas.microsoft.com/office/drawing/2014/main" id="{809CD17D-6AE4-4C93-7A71-0B7D7F3412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0" t="8379" r="4423" b="61494"/>
          <a:stretch/>
        </p:blipFill>
        <p:spPr>
          <a:xfrm>
            <a:off x="520505" y="572086"/>
            <a:ext cx="11132234" cy="2067951"/>
          </a:xfrm>
          <a:prstGeom prst="rect">
            <a:avLst/>
          </a:prstGeom>
        </p:spPr>
      </p:pic>
      <p:pic>
        <p:nvPicPr>
          <p:cNvPr id="7" name="Picture 6" descr="A group of red circles with white text&#10;&#10;Description automatically generated">
            <a:extLst>
              <a:ext uri="{FF2B5EF4-FFF2-40B4-BE49-F238E27FC236}">
                <a16:creationId xmlns:a16="http://schemas.microsoft.com/office/drawing/2014/main" id="{EBCBD464-990E-8A2D-A067-A29A55179C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62" t="50598" r="64038" b="44"/>
          <a:stretch/>
        </p:blipFill>
        <p:spPr>
          <a:xfrm>
            <a:off x="1153551" y="3470031"/>
            <a:ext cx="3230880" cy="3387969"/>
          </a:xfrm>
          <a:prstGeom prst="rect">
            <a:avLst/>
          </a:prstGeom>
        </p:spPr>
      </p:pic>
      <p:pic>
        <p:nvPicPr>
          <p:cNvPr id="8" name="Picture 7" descr="A group of red circles with white text&#10;&#10;Description automatically generated">
            <a:extLst>
              <a:ext uri="{FF2B5EF4-FFF2-40B4-BE49-F238E27FC236}">
                <a16:creationId xmlns:a16="http://schemas.microsoft.com/office/drawing/2014/main" id="{D5491001-D6DD-0A6D-623E-0584AC28E2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61" t="50000" r="35885"/>
          <a:stretch/>
        </p:blipFill>
        <p:spPr>
          <a:xfrm>
            <a:off x="4384431" y="3429000"/>
            <a:ext cx="3432518" cy="3432048"/>
          </a:xfrm>
          <a:prstGeom prst="rect">
            <a:avLst/>
          </a:prstGeom>
        </p:spPr>
      </p:pic>
      <p:pic>
        <p:nvPicPr>
          <p:cNvPr id="9" name="Picture 8" descr="A group of red circles with white text&#10;&#10;Description automatically generated">
            <a:extLst>
              <a:ext uri="{FF2B5EF4-FFF2-40B4-BE49-F238E27FC236}">
                <a16:creationId xmlns:a16="http://schemas.microsoft.com/office/drawing/2014/main" id="{D62CE8D3-42FB-A659-EE27-189F00A35D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500" t="50598" r="9077" b="4724"/>
          <a:stretch/>
        </p:blipFill>
        <p:spPr>
          <a:xfrm>
            <a:off x="7985760" y="3470031"/>
            <a:ext cx="3099582" cy="3066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741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yellow paper with a white background&#10;&#10;Description automatically generated">
            <a:extLst>
              <a:ext uri="{FF2B5EF4-FFF2-40B4-BE49-F238E27FC236}">
                <a16:creationId xmlns:a16="http://schemas.microsoft.com/office/drawing/2014/main" id="{555C2EAB-6C1E-E1F6-2400-884AF77A29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64095"/>
          </a:xfrm>
          <a:prstGeom prst="rect">
            <a:avLst/>
          </a:prstGeom>
        </p:spPr>
      </p:pic>
      <p:pic>
        <p:nvPicPr>
          <p:cNvPr id="3" name="Picture 2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96883C10-853F-09EE-B110-A49F9BF597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2858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white and yellow paper&#10;&#10;Description automatically generated">
            <a:extLst>
              <a:ext uri="{FF2B5EF4-FFF2-40B4-BE49-F238E27FC236}">
                <a16:creationId xmlns:a16="http://schemas.microsoft.com/office/drawing/2014/main" id="{F70B298D-955E-B5A1-B34B-193D2C70DD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226039" cy="6883259"/>
          </a:xfrm>
          <a:prstGeom prst="rect">
            <a:avLst/>
          </a:prstGeom>
        </p:spPr>
      </p:pic>
      <p:pic>
        <p:nvPicPr>
          <p:cNvPr id="6" name="Picture 5" descr="A screenshot of a video game&#10;&#10;Description automatically generated">
            <a:extLst>
              <a:ext uri="{FF2B5EF4-FFF2-40B4-BE49-F238E27FC236}">
                <a16:creationId xmlns:a16="http://schemas.microsoft.com/office/drawing/2014/main" id="{E3F4678A-A4CE-9939-2296-CB6089FF8A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358"/>
          <a:stretch/>
        </p:blipFill>
        <p:spPr>
          <a:xfrm>
            <a:off x="0" y="-3047"/>
            <a:ext cx="12226039" cy="1283208"/>
          </a:xfrm>
          <a:prstGeom prst="rect">
            <a:avLst/>
          </a:prstGeom>
        </p:spPr>
      </p:pic>
      <p:pic>
        <p:nvPicPr>
          <p:cNvPr id="9" name="Picture 8" descr="A screenshot of a video game&#10;&#10;Description automatically generated">
            <a:extLst>
              <a:ext uri="{FF2B5EF4-FFF2-40B4-BE49-F238E27FC236}">
                <a16:creationId xmlns:a16="http://schemas.microsoft.com/office/drawing/2014/main" id="{F7FECC65-343B-FE08-4954-5823389332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32"/>
          <a:stretch/>
        </p:blipFill>
        <p:spPr>
          <a:xfrm>
            <a:off x="-1" y="1495865"/>
            <a:ext cx="12226039" cy="5387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29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28</Words>
  <Application>Microsoft Office PowerPoint</Application>
  <PresentationFormat>Widescreen</PresentationFormat>
  <Paragraphs>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Aptos</vt:lpstr>
      <vt:lpstr>Aptos Display</vt:lpstr>
      <vt:lpstr>Arial</vt:lpstr>
      <vt:lpstr>Hermes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 Vaughan</dc:creator>
  <cp:lastModifiedBy>Dan Vaughan</cp:lastModifiedBy>
  <cp:revision>13</cp:revision>
  <dcterms:created xsi:type="dcterms:W3CDTF">2024-08-30T15:44:44Z</dcterms:created>
  <dcterms:modified xsi:type="dcterms:W3CDTF">2024-09-03T08:22:22Z</dcterms:modified>
</cp:coreProperties>
</file>