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0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5" autoAdjust="0"/>
    <p:restoredTop sz="94660"/>
  </p:normalViewPr>
  <p:slideViewPr>
    <p:cSldViewPr snapToGrid="0" showGuides="1">
      <p:cViewPr varScale="1">
        <p:scale>
          <a:sx n="138" d="100"/>
          <a:sy n="138" d="100"/>
        </p:scale>
        <p:origin x="148" y="10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E4BBA-835F-DA71-8191-1979DE64E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5AC504-B112-AC0C-782D-0F91D1CC2E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1EB5A-6200-67C3-ED72-AFEB298C4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08A51-2CFF-7370-626B-F599E481D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7CB09-B4C7-960F-2B27-4D2D832E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741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7CD49-AD45-7A95-C895-8BCFF8328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A84DF1-38C6-8FE9-DD35-79B84AC42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1A42E-C622-4B56-A9A8-491691BFE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5706A-31A0-AF97-14ED-A3C16BA1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2BC5A-8929-2EC7-FC47-FB7BDF377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38941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C259B5-5131-4E8F-5887-6E7381792E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5349B-92C7-99B6-4120-D08418A1A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1A3A61-5C76-7AB1-435C-0109F3D42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C7EC10-EC14-FF2C-F2B2-31997B4EC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397E7-5221-180D-B345-EA70BA22D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49191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F5CA8-E46B-5979-40F5-506493F73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FAC9C-9869-C5AF-98ED-3A4A40DB73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871B3-B704-FB9F-AD40-8BDCAFC0E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544FF-58B2-E8C2-6424-4C8F02DED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3C48D-51E1-7EAB-7A61-54D9D3C33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6833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D9536-A775-C2F3-258F-DEA6E2345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CE563-7B35-4EC6-0163-1BB20C330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59B7E-7479-8C9F-8486-60327E64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46359-D719-0B52-24E8-ED3A3B967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816D5-833C-41A4-5DB9-383ABCCF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9484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15663-9010-95E8-AE9D-0B7500AEE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6B188-54CE-E245-AE28-9DCA3C76E9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4A9D5-F41B-07CB-F3DD-8FCE053BB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0F4177-AC84-4D78-530D-36DDB27D2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E39E6-50BA-4C9A-8EC9-144465AA1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1A48AA-4604-B22F-90F9-62D19CCF5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7782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04925-378A-EA5C-0334-9F4CA2095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2BAA9E-A3BB-1EED-2DEE-B5B61E6B6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262218-E2A5-B9EC-6DD6-0CF1505B27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B6972E-0F76-19D3-6D86-2993E56DA8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23B3C9-B2B9-CD2D-4739-7563FAA549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9C9FA7-3DD3-0D8A-75F3-B053F88AB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F55185-24DC-5626-A5FC-23877D124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37D4F-F817-79E0-A551-9F88CF9E0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24166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26425-A9BD-848A-EAD2-086653855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12BB96-036D-19DC-7F9F-317096E69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5089D-2FBA-9E7E-7BA2-B499B20C8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00466D-9BDC-D0D8-0B73-E472BAA7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3846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18F376-5CC2-F6E7-FE98-106BFBE60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67C148-776F-36E0-C41B-86BAB4E60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37EDE-E065-B611-F2EE-4F4DF68A0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53869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3AA3A-BBA9-882F-B6DF-0165F5FA2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AFEB6-6972-50B9-5BCC-E966638E0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A95469-9DA3-D78E-6D40-9033A57CB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FFA68-558E-741B-64A6-D148ED3FD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CE2011-258A-11E9-EE87-C98968677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97579D-C959-2E13-D42B-E084FF230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3668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ECB8A-C3D5-2651-5FD8-A13CC01AE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0837BE-D8ED-BF37-3959-205CED2BA9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7A81B-7E77-355B-B492-EADB4304B5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4B85-9D07-3CC4-0C59-EEFAA1261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2FD8F6-14FF-6AF3-7A37-F78CBD468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C3933-46C8-FBB8-D66C-B237B8C23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18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F44793-2E6F-0AFE-FA74-E8E040BC2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D41C3-E7F3-5E25-7D74-594C67D4B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E8D17-14AB-9106-F3F0-521142F587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0C0F41-2585-456D-B5F5-5A5F73E8B4A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F9222-A447-98CB-FAEC-5336153A8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C65D7-6C89-EB5B-C610-2A474CF3C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4B0DBD-3426-4198-A638-E93B6B473A2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8257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bcgoodfood.com/recipes/chocolate-banana-french-toast" TargetMode="Externa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bcgoodfood.com/recipes/chocolate-banana-french-toast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rDNxEVuBFM%20%20%0D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red and white text&#10;&#10;Description automatically generated">
            <a:extLst>
              <a:ext uri="{FF2B5EF4-FFF2-40B4-BE49-F238E27FC236}">
                <a16:creationId xmlns:a16="http://schemas.microsoft.com/office/drawing/2014/main" id="{4E40CA61-C77B-5A06-DE1E-0E52A101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pic>
        <p:nvPicPr>
          <p:cNvPr id="4" name="Picture 3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E8D1A7C5-F069-6F2F-743F-C32AA995B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3" t="79050" r="31853" b="12159"/>
          <a:stretch/>
        </p:blipFill>
        <p:spPr>
          <a:xfrm>
            <a:off x="2710709" y="5426059"/>
            <a:ext cx="5597800" cy="603412"/>
          </a:xfrm>
          <a:prstGeom prst="rect">
            <a:avLst/>
          </a:prstGeom>
        </p:spPr>
      </p:pic>
      <p:pic>
        <p:nvPicPr>
          <p:cNvPr id="5" name="Picture 4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3D6B234-84EF-5AAF-1E0C-D0DF600EC8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94" r="79365" b="10221"/>
          <a:stretch/>
        </p:blipFill>
        <p:spPr>
          <a:xfrm>
            <a:off x="0" y="5426059"/>
            <a:ext cx="2515760" cy="73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9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6A9AABDB-B87F-E106-62FA-821892A3D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10" name="Picture 9" descr="A black background with red lights&#10;&#10;Description automatically generated">
            <a:extLst>
              <a:ext uri="{FF2B5EF4-FFF2-40B4-BE49-F238E27FC236}">
                <a16:creationId xmlns:a16="http://schemas.microsoft.com/office/drawing/2014/main" id="{070C0C7F-1E7D-4EEA-CF89-88201F42C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6" name="Picture 5" descr="A screenshot of a recipe&#10;&#10;Description automatically generated">
            <a:extLst>
              <a:ext uri="{FF2B5EF4-FFF2-40B4-BE49-F238E27FC236}">
                <a16:creationId xmlns:a16="http://schemas.microsoft.com/office/drawing/2014/main" id="{4F30B097-9BB0-C021-C8AF-330D36CEF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2" t="1957" b="50000"/>
          <a:stretch/>
        </p:blipFill>
        <p:spPr>
          <a:xfrm>
            <a:off x="7826326" y="131298"/>
            <a:ext cx="4365674" cy="3297702"/>
          </a:xfrm>
          <a:prstGeom prst="rect">
            <a:avLst/>
          </a:prstGeom>
        </p:spPr>
      </p:pic>
      <p:pic>
        <p:nvPicPr>
          <p:cNvPr id="7" name="Picture 6" descr="A screenshot of a recipe&#10;&#10;Description automatically generated">
            <a:extLst>
              <a:ext uri="{FF2B5EF4-FFF2-40B4-BE49-F238E27FC236}">
                <a16:creationId xmlns:a16="http://schemas.microsoft.com/office/drawing/2014/main" id="{A4EAF724-1871-AE00-997C-FEDF9A0E70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2" r="35461" b="63817"/>
          <a:stretch/>
        </p:blipFill>
        <p:spPr>
          <a:xfrm>
            <a:off x="0" y="1425526"/>
            <a:ext cx="7868529" cy="1055077"/>
          </a:xfrm>
          <a:prstGeom prst="rect">
            <a:avLst/>
          </a:prstGeom>
        </p:spPr>
      </p:pic>
      <p:pic>
        <p:nvPicPr>
          <p:cNvPr id="8" name="Picture 7" descr="A screenshot of a recipe&#10;&#10;Description automatically generated">
            <a:extLst>
              <a:ext uri="{FF2B5EF4-FFF2-40B4-BE49-F238E27FC236}">
                <a16:creationId xmlns:a16="http://schemas.microsoft.com/office/drawing/2014/main" id="{8FF6E2B1-70E1-AC3B-AEC8-4CD25BB2D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08" b="79188"/>
          <a:stretch/>
        </p:blipFill>
        <p:spPr>
          <a:xfrm>
            <a:off x="0" y="-3048"/>
            <a:ext cx="7826326" cy="1428574"/>
          </a:xfrm>
          <a:prstGeom prst="rect">
            <a:avLst/>
          </a:prstGeom>
        </p:spPr>
      </p:pic>
      <p:sp>
        <p:nvSpPr>
          <p:cNvPr id="11" name="Rectangle 10">
            <a:hlinkClick r:id="rId5"/>
            <a:extLst>
              <a:ext uri="{FF2B5EF4-FFF2-40B4-BE49-F238E27FC236}">
                <a16:creationId xmlns:a16="http://schemas.microsoft.com/office/drawing/2014/main" id="{5DAE0BC7-899F-1F6E-7F49-683CBBD4659A}"/>
              </a:ext>
            </a:extLst>
          </p:cNvPr>
          <p:cNvSpPr/>
          <p:nvPr/>
        </p:nvSpPr>
        <p:spPr>
          <a:xfrm>
            <a:off x="2683164" y="3154218"/>
            <a:ext cx="1348509" cy="44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648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6A9AABDB-B87F-E106-62FA-821892A3D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1850CF9A-312C-2415-E1E4-DB67558B4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86586" cy="6861048"/>
          </a:xfrm>
          <a:prstGeom prst="rect">
            <a:avLst/>
          </a:prstGeom>
        </p:spPr>
      </p:pic>
      <p:pic>
        <p:nvPicPr>
          <p:cNvPr id="6" name="Picture 5" descr="A screenshot of a recipe&#10;&#10;Description automatically generated">
            <a:extLst>
              <a:ext uri="{FF2B5EF4-FFF2-40B4-BE49-F238E27FC236}">
                <a16:creationId xmlns:a16="http://schemas.microsoft.com/office/drawing/2014/main" id="{4F30B097-9BB0-C021-C8AF-330D36CEF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2" t="1957" b="50000"/>
          <a:stretch/>
        </p:blipFill>
        <p:spPr>
          <a:xfrm>
            <a:off x="7868529" y="191334"/>
            <a:ext cx="4365674" cy="3297702"/>
          </a:xfrm>
          <a:prstGeom prst="rect">
            <a:avLst/>
          </a:prstGeom>
        </p:spPr>
      </p:pic>
      <p:pic>
        <p:nvPicPr>
          <p:cNvPr id="7" name="Picture 6" descr="A screenshot of a recipe&#10;&#10;Description automatically generated">
            <a:extLst>
              <a:ext uri="{FF2B5EF4-FFF2-40B4-BE49-F238E27FC236}">
                <a16:creationId xmlns:a16="http://schemas.microsoft.com/office/drawing/2014/main" id="{A4EAF724-1871-AE00-997C-FEDF9A0E70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2" r="35461" b="63817"/>
          <a:stretch/>
        </p:blipFill>
        <p:spPr>
          <a:xfrm>
            <a:off x="0" y="1425526"/>
            <a:ext cx="7868529" cy="1055077"/>
          </a:xfrm>
          <a:prstGeom prst="rect">
            <a:avLst/>
          </a:prstGeom>
        </p:spPr>
      </p:pic>
      <p:pic>
        <p:nvPicPr>
          <p:cNvPr id="8" name="Picture 7" descr="A screenshot of a recipe&#10;&#10;Description automatically generated">
            <a:extLst>
              <a:ext uri="{FF2B5EF4-FFF2-40B4-BE49-F238E27FC236}">
                <a16:creationId xmlns:a16="http://schemas.microsoft.com/office/drawing/2014/main" id="{8FF6E2B1-70E1-AC3B-AEC8-4CD25BB2D3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08" b="79188"/>
          <a:stretch/>
        </p:blipFill>
        <p:spPr>
          <a:xfrm>
            <a:off x="0" y="-3048"/>
            <a:ext cx="7826326" cy="1428574"/>
          </a:xfrm>
          <a:prstGeom prst="rect">
            <a:avLst/>
          </a:prstGeom>
        </p:spPr>
      </p:pic>
      <p:sp>
        <p:nvSpPr>
          <p:cNvPr id="11" name="Rectangle 10">
            <a:hlinkClick r:id="rId5"/>
            <a:extLst>
              <a:ext uri="{FF2B5EF4-FFF2-40B4-BE49-F238E27FC236}">
                <a16:creationId xmlns:a16="http://schemas.microsoft.com/office/drawing/2014/main" id="{5DAE0BC7-899F-1F6E-7F49-683CBBD4659A}"/>
              </a:ext>
            </a:extLst>
          </p:cNvPr>
          <p:cNvSpPr/>
          <p:nvPr/>
        </p:nvSpPr>
        <p:spPr>
          <a:xfrm>
            <a:off x="2683164" y="3154218"/>
            <a:ext cx="1348509" cy="44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909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rectangle with a white background&#10;&#10;Description automatically generated">
            <a:extLst>
              <a:ext uri="{FF2B5EF4-FFF2-40B4-BE49-F238E27FC236}">
                <a16:creationId xmlns:a16="http://schemas.microsoft.com/office/drawing/2014/main" id="{85756B55-7510-502E-8E9F-2209F3CDF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5" name="Picture 4" descr="A white and yellow packet with red text&#10;&#10;Description automatically generated">
            <a:extLst>
              <a:ext uri="{FF2B5EF4-FFF2-40B4-BE49-F238E27FC236}">
                <a16:creationId xmlns:a16="http://schemas.microsoft.com/office/drawing/2014/main" id="{BC928185-A4E8-40DA-E3BF-BE2A2AFE2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06" t="8638" r="1001" b="11937"/>
          <a:stretch/>
        </p:blipFill>
        <p:spPr>
          <a:xfrm>
            <a:off x="8058726" y="591127"/>
            <a:ext cx="4008584" cy="5449456"/>
          </a:xfrm>
          <a:prstGeom prst="rect">
            <a:avLst/>
          </a:prstGeom>
        </p:spPr>
      </p:pic>
      <p:pic>
        <p:nvPicPr>
          <p:cNvPr id="6" name="Picture 5" descr="A white and yellow packet with red text&#10;&#10;Description automatically generated">
            <a:extLst>
              <a:ext uri="{FF2B5EF4-FFF2-40B4-BE49-F238E27FC236}">
                <a16:creationId xmlns:a16="http://schemas.microsoft.com/office/drawing/2014/main" id="{D13BBD78-534D-995C-8BDF-64351BDF5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5" t="80525" r="33591" b="9513"/>
          <a:stretch/>
        </p:blipFill>
        <p:spPr>
          <a:xfrm>
            <a:off x="5689599" y="5523345"/>
            <a:ext cx="2406073" cy="683492"/>
          </a:xfrm>
          <a:prstGeom prst="rect">
            <a:avLst/>
          </a:prstGeom>
        </p:spPr>
      </p:pic>
      <p:pic>
        <p:nvPicPr>
          <p:cNvPr id="7" name="Picture 6" descr="A white and yellow packet with red text&#10;&#10;Description automatically generated">
            <a:extLst>
              <a:ext uri="{FF2B5EF4-FFF2-40B4-BE49-F238E27FC236}">
                <a16:creationId xmlns:a16="http://schemas.microsoft.com/office/drawing/2014/main" id="{A44C75FC-C9E3-7F28-CE92-D2DF264F5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8" t="52995" r="33895" b="21494"/>
          <a:stretch/>
        </p:blipFill>
        <p:spPr>
          <a:xfrm>
            <a:off x="4387271" y="3634509"/>
            <a:ext cx="3671455" cy="1750292"/>
          </a:xfrm>
          <a:prstGeom prst="rect">
            <a:avLst/>
          </a:prstGeom>
        </p:spPr>
      </p:pic>
      <p:pic>
        <p:nvPicPr>
          <p:cNvPr id="8" name="Picture 7" descr="A white and yellow packet with red text&#10;&#10;Description automatically generated">
            <a:extLst>
              <a:ext uri="{FF2B5EF4-FFF2-40B4-BE49-F238E27FC236}">
                <a16:creationId xmlns:a16="http://schemas.microsoft.com/office/drawing/2014/main" id="{3A8D550C-0BF8-A0BA-0BD0-8E68E841F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8" t="20283" r="33895" b="55575"/>
          <a:stretch/>
        </p:blipFill>
        <p:spPr>
          <a:xfrm>
            <a:off x="4387273" y="1390073"/>
            <a:ext cx="3671454" cy="1656404"/>
          </a:xfrm>
          <a:prstGeom prst="rect">
            <a:avLst/>
          </a:prstGeom>
        </p:spPr>
      </p:pic>
      <p:pic>
        <p:nvPicPr>
          <p:cNvPr id="9" name="Picture 8" descr="A white and yellow packet with red text&#10;&#10;Description automatically generated">
            <a:extLst>
              <a:ext uri="{FF2B5EF4-FFF2-40B4-BE49-F238E27FC236}">
                <a16:creationId xmlns:a16="http://schemas.microsoft.com/office/drawing/2014/main" id="{5C01928B-41DA-0779-5237-9FB586287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1" t="44447" r="37495" b="50000"/>
          <a:stretch/>
        </p:blipFill>
        <p:spPr>
          <a:xfrm>
            <a:off x="5500255" y="3048000"/>
            <a:ext cx="2119745" cy="381000"/>
          </a:xfrm>
          <a:prstGeom prst="rect">
            <a:avLst/>
          </a:prstGeom>
        </p:spPr>
      </p:pic>
      <p:pic>
        <p:nvPicPr>
          <p:cNvPr id="10" name="Picture 9" descr="A white and yellow packet with red text&#10;&#10;Description automatically generated">
            <a:extLst>
              <a:ext uri="{FF2B5EF4-FFF2-40B4-BE49-F238E27FC236}">
                <a16:creationId xmlns:a16="http://schemas.microsoft.com/office/drawing/2014/main" id="{F415252B-0989-846B-0356-43522D1D4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8" r="72775" b="45187"/>
          <a:stretch/>
        </p:blipFill>
        <p:spPr>
          <a:xfrm>
            <a:off x="2707" y="1861127"/>
            <a:ext cx="3317766" cy="189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rectangle&#10;&#10;Description automatically generated">
            <a:extLst>
              <a:ext uri="{FF2B5EF4-FFF2-40B4-BE49-F238E27FC236}">
                <a16:creationId xmlns:a16="http://schemas.microsoft.com/office/drawing/2014/main" id="{EF3CE6FC-96FE-58D3-6767-7FB2699EA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5" name="Picture 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AB09AE-7AFB-B5E4-63B5-10A26F255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3" t="32331" r="3843" b="6013"/>
          <a:stretch/>
        </p:blipFill>
        <p:spPr>
          <a:xfrm>
            <a:off x="7384473" y="2216727"/>
            <a:ext cx="4336472" cy="4230256"/>
          </a:xfrm>
          <a:prstGeom prst="rect">
            <a:avLst/>
          </a:prstGeom>
        </p:spPr>
      </p:pic>
      <p:pic>
        <p:nvPicPr>
          <p:cNvPr id="6" name="Picture 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4ADAA88-884B-AB94-2C63-4DD610F6E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6" t="32331" r="39124" b="6013"/>
          <a:stretch/>
        </p:blipFill>
        <p:spPr>
          <a:xfrm>
            <a:off x="2987964" y="2216727"/>
            <a:ext cx="4433454" cy="4230256"/>
          </a:xfrm>
          <a:prstGeom prst="rect">
            <a:avLst/>
          </a:prstGeom>
        </p:spPr>
      </p:pic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76B4DEB5-0FD2-34D8-111E-D40B6B1D89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46" t="24725" r="37874" b="67669"/>
          <a:stretch/>
        </p:blipFill>
        <p:spPr>
          <a:xfrm>
            <a:off x="3140364" y="1694872"/>
            <a:ext cx="4433454" cy="521855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E85DF456-40B1-60C8-BD8B-69EAAAC7B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65" r="78937"/>
          <a:stretch/>
        </p:blipFill>
        <p:spPr>
          <a:xfrm>
            <a:off x="2707" y="4373418"/>
            <a:ext cx="2566913" cy="2486105"/>
          </a:xfrm>
          <a:prstGeom prst="rect">
            <a:avLst/>
          </a:prstGeom>
        </p:spPr>
      </p:pic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B5B35EF-4003-5838-5A2A-662474FDAA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7" r="78937" b="36235"/>
          <a:stretch/>
        </p:blipFill>
        <p:spPr>
          <a:xfrm>
            <a:off x="2707" y="1847273"/>
            <a:ext cx="2566913" cy="2526146"/>
          </a:xfrm>
          <a:prstGeom prst="rect">
            <a:avLst/>
          </a:prstGeom>
        </p:spPr>
      </p:pic>
      <p:pic>
        <p:nvPicPr>
          <p:cNvPr id="10" name="Picture 9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D5E20F1B-1817-B829-5253-1955FA10C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6" t="23984" r="75845"/>
          <a:stretch/>
        </p:blipFill>
        <p:spPr>
          <a:xfrm>
            <a:off x="2572327" y="1644072"/>
            <a:ext cx="374073" cy="5215451"/>
          </a:xfrm>
          <a:prstGeom prst="rect">
            <a:avLst/>
          </a:prstGeom>
        </p:spPr>
      </p:pic>
      <p:pic>
        <p:nvPicPr>
          <p:cNvPr id="11" name="Picture 10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09B29BA-AA26-D7DE-3C23-44ACDDFAE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94"/>
          <a:stretch/>
        </p:blipFill>
        <p:spPr>
          <a:xfrm>
            <a:off x="2707" y="-1524"/>
            <a:ext cx="12186586" cy="107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5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6E91C2FC-C702-C31C-EB9D-7F3D26969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pic>
        <p:nvPicPr>
          <p:cNvPr id="5" name="Picture 4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FD60B310-F348-EA45-3A2B-8AF401D50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01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rectangle with a white background&#10;&#10;Description automatically generated">
            <a:extLst>
              <a:ext uri="{FF2B5EF4-FFF2-40B4-BE49-F238E27FC236}">
                <a16:creationId xmlns:a16="http://schemas.microsoft.com/office/drawing/2014/main" id="{97D12711-5FFB-84E9-E9BB-570496EB3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7" name="Picture 6" descr="A screenshot of a recipe&#10;&#10;Description automatically generated">
            <a:extLst>
              <a:ext uri="{FF2B5EF4-FFF2-40B4-BE49-F238E27FC236}">
                <a16:creationId xmlns:a16="http://schemas.microsoft.com/office/drawing/2014/main" id="{116DA3C9-EB13-5672-41AC-C94E3C421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6" t="49408" r="12931" b="34025"/>
          <a:stretch/>
        </p:blipFill>
        <p:spPr>
          <a:xfrm>
            <a:off x="4701964" y="3388386"/>
            <a:ext cx="5913431" cy="1137198"/>
          </a:xfrm>
          <a:prstGeom prst="rect">
            <a:avLst/>
          </a:prstGeom>
        </p:spPr>
      </p:pic>
      <p:pic>
        <p:nvPicPr>
          <p:cNvPr id="8" name="Picture 7" descr="A screenshot of a recipe&#10;&#10;Description automatically generated">
            <a:extLst>
              <a:ext uri="{FF2B5EF4-FFF2-40B4-BE49-F238E27FC236}">
                <a16:creationId xmlns:a16="http://schemas.microsoft.com/office/drawing/2014/main" id="{F577C21D-FE6E-5650-E95E-11EE81C18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6" t="25876" r="11446" b="57556"/>
          <a:stretch/>
        </p:blipFill>
        <p:spPr>
          <a:xfrm>
            <a:off x="4701964" y="1773101"/>
            <a:ext cx="6094453" cy="1137198"/>
          </a:xfrm>
          <a:prstGeom prst="rect">
            <a:avLst/>
          </a:prstGeom>
        </p:spPr>
      </p:pic>
      <p:pic>
        <p:nvPicPr>
          <p:cNvPr id="9" name="Picture 8" descr="A screenshot of a recipe&#10;&#10;Description automatically generated">
            <a:extLst>
              <a:ext uri="{FF2B5EF4-FFF2-40B4-BE49-F238E27FC236}">
                <a16:creationId xmlns:a16="http://schemas.microsoft.com/office/drawing/2014/main" id="{F240EF33-4609-47D7-A364-E1FCDE250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8" t="41023" r="13503" b="51336"/>
          <a:stretch/>
        </p:blipFill>
        <p:spPr>
          <a:xfrm>
            <a:off x="5755614" y="2812824"/>
            <a:ext cx="4790157" cy="524504"/>
          </a:xfrm>
          <a:prstGeom prst="rect">
            <a:avLst/>
          </a:prstGeom>
        </p:spPr>
      </p:pic>
      <p:pic>
        <p:nvPicPr>
          <p:cNvPr id="10" name="Picture 9" descr="A screenshot of a recipe&#10;&#10;Description automatically generated">
            <a:extLst>
              <a:ext uri="{FF2B5EF4-FFF2-40B4-BE49-F238E27FC236}">
                <a16:creationId xmlns:a16="http://schemas.microsoft.com/office/drawing/2014/main" id="{B5DF3B92-6C06-7F71-07A0-A6859F635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r="71370" b="54987"/>
          <a:stretch/>
        </p:blipFill>
        <p:spPr>
          <a:xfrm>
            <a:off x="0" y="1735968"/>
            <a:ext cx="3490502" cy="135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6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2AE3A0CC-1DBC-C661-14F9-F0D288214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5" name="Picture 4" descr="A red and white striped bucket of popcor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FE03494D-59F2-F5A8-BAD4-E3C0CE0952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" t="68275" r="60825" b="11709"/>
          <a:stretch/>
        </p:blipFill>
        <p:spPr>
          <a:xfrm>
            <a:off x="315630" y="4683399"/>
            <a:ext cx="4460601" cy="1373922"/>
          </a:xfrm>
          <a:prstGeom prst="rect">
            <a:avLst/>
          </a:prstGeom>
        </p:spPr>
      </p:pic>
      <p:pic>
        <p:nvPicPr>
          <p:cNvPr id="6" name="Picture 5" descr="A red and white striped bucket of popcorn&#10;&#10;Description automatically generated">
            <a:extLst>
              <a:ext uri="{FF2B5EF4-FFF2-40B4-BE49-F238E27FC236}">
                <a16:creationId xmlns:a16="http://schemas.microsoft.com/office/drawing/2014/main" id="{107E0DF5-AA3E-01A8-9522-BC28A3CA0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1" t="2073"/>
          <a:stretch/>
        </p:blipFill>
        <p:spPr>
          <a:xfrm>
            <a:off x="6061960" y="139248"/>
            <a:ext cx="6130039" cy="6721799"/>
          </a:xfrm>
          <a:prstGeom prst="rect">
            <a:avLst/>
          </a:prstGeom>
        </p:spPr>
      </p:pic>
      <p:pic>
        <p:nvPicPr>
          <p:cNvPr id="7" name="Picture 6" descr="A red and white striped bucket of popcorn&#10;&#10;Description automatically generated">
            <a:extLst>
              <a:ext uri="{FF2B5EF4-FFF2-40B4-BE49-F238E27FC236}">
                <a16:creationId xmlns:a16="http://schemas.microsoft.com/office/drawing/2014/main" id="{3E8B6128-72A3-E76D-7F03-F70FCE03D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8" r="59759" b="43288"/>
          <a:stretch/>
        </p:blipFill>
        <p:spPr>
          <a:xfrm>
            <a:off x="0" y="1847366"/>
            <a:ext cx="4906197" cy="204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99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rumpled paper with small dots&#10;&#10;Description automatically generated">
            <a:extLst>
              <a:ext uri="{FF2B5EF4-FFF2-40B4-BE49-F238E27FC236}">
                <a16:creationId xmlns:a16="http://schemas.microsoft.com/office/drawing/2014/main" id="{D404CF43-6D2D-574D-7499-1889783D0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pic>
        <p:nvPicPr>
          <p:cNvPr id="5" name="Picture 4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3208E697-738D-DC37-FAF3-35C3D9B45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86586" cy="6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84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rectangle with a white background&#10;&#10;Description automatically generated">
            <a:extLst>
              <a:ext uri="{FF2B5EF4-FFF2-40B4-BE49-F238E27FC236}">
                <a16:creationId xmlns:a16="http://schemas.microsoft.com/office/drawing/2014/main" id="{07B3BA9C-4321-6A93-106B-B4C55480C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5" name="Picture 4" descr="A screenshot of a recipe&#10;&#10;Description automatically generated">
            <a:extLst>
              <a:ext uri="{FF2B5EF4-FFF2-40B4-BE49-F238E27FC236}">
                <a16:creationId xmlns:a16="http://schemas.microsoft.com/office/drawing/2014/main" id="{F1DB5865-6255-2ABD-CF13-7696E52057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6" t="15100" r="34576" b="42158"/>
          <a:stretch/>
        </p:blipFill>
        <p:spPr>
          <a:xfrm>
            <a:off x="4414982" y="1034473"/>
            <a:ext cx="3560618" cy="2932546"/>
          </a:xfrm>
          <a:prstGeom prst="rect">
            <a:avLst/>
          </a:prstGeom>
        </p:spPr>
      </p:pic>
      <p:pic>
        <p:nvPicPr>
          <p:cNvPr id="6" name="Picture 5" descr="A screenshot of a recipe&#10;&#10;Description automatically generated">
            <a:extLst>
              <a:ext uri="{FF2B5EF4-FFF2-40B4-BE49-F238E27FC236}">
                <a16:creationId xmlns:a16="http://schemas.microsoft.com/office/drawing/2014/main" id="{EC857C9A-3253-0F7A-6499-97264C1563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5" t="10051" r="1228" b="11936"/>
          <a:stretch/>
        </p:blipFill>
        <p:spPr>
          <a:xfrm>
            <a:off x="8017164" y="688108"/>
            <a:ext cx="4022436" cy="5352473"/>
          </a:xfrm>
          <a:prstGeom prst="rect">
            <a:avLst/>
          </a:prstGeom>
        </p:spPr>
      </p:pic>
      <p:pic>
        <p:nvPicPr>
          <p:cNvPr id="7" name="Picture 6" descr="A screenshot of a recipe&#10;&#10;Description automatically generated">
            <a:extLst>
              <a:ext uri="{FF2B5EF4-FFF2-40B4-BE49-F238E27FC236}">
                <a16:creationId xmlns:a16="http://schemas.microsoft.com/office/drawing/2014/main" id="{DDC525E5-EF78-5CE7-AB11-C9BF195FC2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9" t="65178" r="38253" b="12609"/>
          <a:stretch/>
        </p:blipFill>
        <p:spPr>
          <a:xfrm>
            <a:off x="4341091" y="4470401"/>
            <a:ext cx="3186545" cy="1524000"/>
          </a:xfrm>
          <a:prstGeom prst="rect">
            <a:avLst/>
          </a:prstGeom>
        </p:spPr>
      </p:pic>
      <p:pic>
        <p:nvPicPr>
          <p:cNvPr id="9" name="Picture 8" descr="A screenshot of a recipe&#10;&#10;Description automatically generated">
            <a:extLst>
              <a:ext uri="{FF2B5EF4-FFF2-40B4-BE49-F238E27FC236}">
                <a16:creationId xmlns:a16="http://schemas.microsoft.com/office/drawing/2014/main" id="{DE55FE01-5E80-81BC-F104-1A4553DBB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2" t="58313" r="38252" b="34822"/>
          <a:stretch/>
        </p:blipFill>
        <p:spPr>
          <a:xfrm>
            <a:off x="5500255" y="3999345"/>
            <a:ext cx="2027381" cy="471056"/>
          </a:xfrm>
          <a:prstGeom prst="rect">
            <a:avLst/>
          </a:prstGeom>
        </p:spPr>
      </p:pic>
      <p:pic>
        <p:nvPicPr>
          <p:cNvPr id="10" name="Picture 9" descr="A screenshot of a recipe&#10;&#10;Description automatically generated">
            <a:extLst>
              <a:ext uri="{FF2B5EF4-FFF2-40B4-BE49-F238E27FC236}">
                <a16:creationId xmlns:a16="http://schemas.microsoft.com/office/drawing/2014/main" id="{D6E98B7B-526C-1739-BEA9-43F1CBD8A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4" r="74253" b="50000"/>
          <a:stretch/>
        </p:blipFill>
        <p:spPr>
          <a:xfrm>
            <a:off x="2707" y="1971964"/>
            <a:ext cx="3137657" cy="145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3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rumpled paper&#10;&#10;Description automatically generated">
            <a:extLst>
              <a:ext uri="{FF2B5EF4-FFF2-40B4-BE49-F238E27FC236}">
                <a16:creationId xmlns:a16="http://schemas.microsoft.com/office/drawing/2014/main" id="{5024F9F1-5F26-D059-C6B0-46BFD0259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pic>
        <p:nvPicPr>
          <p:cNvPr id="5" name="Picture 4" descr="A red rectangular sign with white text&#10;&#10;Description automatically generated">
            <a:extLst>
              <a:ext uri="{FF2B5EF4-FFF2-40B4-BE49-F238E27FC236}">
                <a16:creationId xmlns:a16="http://schemas.microsoft.com/office/drawing/2014/main" id="{C6869637-017A-2583-4267-7A8419C90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86586" cy="6861048"/>
          </a:xfrm>
          <a:prstGeom prst="rect">
            <a:avLst/>
          </a:prstGeom>
        </p:spPr>
      </p:pic>
      <p:pic>
        <p:nvPicPr>
          <p:cNvPr id="9" name="Picture 8" descr="A white oval with red text&#10;&#10;Description automatically generated">
            <a:extLst>
              <a:ext uri="{FF2B5EF4-FFF2-40B4-BE49-F238E27FC236}">
                <a16:creationId xmlns:a16="http://schemas.microsoft.com/office/drawing/2014/main" id="{DCF57A9D-D1B4-4E48-DBE7-C0B500818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28" y="-9144"/>
            <a:ext cx="12197414" cy="686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9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rectangle with a white background&#10;&#10;Description automatically generated">
            <a:extLst>
              <a:ext uri="{FF2B5EF4-FFF2-40B4-BE49-F238E27FC236}">
                <a16:creationId xmlns:a16="http://schemas.microsoft.com/office/drawing/2014/main" id="{A1223BDC-1C06-5D96-E21F-0283E0AC0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6BC8ED28-E37F-02EA-1756-978C1F32F6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3" t="80996" r="7633" b="5205"/>
          <a:stretch/>
        </p:blipFill>
        <p:spPr>
          <a:xfrm>
            <a:off x="4641273" y="5555672"/>
            <a:ext cx="6617854" cy="946729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CF13DC94-BF67-8308-3689-2E23B1892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3" t="64236" r="10702" b="22235"/>
          <a:stretch/>
        </p:blipFill>
        <p:spPr>
          <a:xfrm>
            <a:off x="4641273" y="4405745"/>
            <a:ext cx="6243782" cy="928256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A4FAE0ED-12B0-C60E-ECFB-91DE3346C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3" t="47745" r="10702" b="40004"/>
          <a:stretch/>
        </p:blipFill>
        <p:spPr>
          <a:xfrm>
            <a:off x="4641273" y="3274291"/>
            <a:ext cx="6243782" cy="84051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0C8C497-E106-2767-764A-6815140C5D41}"/>
              </a:ext>
            </a:extLst>
          </p:cNvPr>
          <p:cNvGrpSpPr/>
          <p:nvPr/>
        </p:nvGrpSpPr>
        <p:grpSpPr>
          <a:xfrm>
            <a:off x="5791200" y="4036291"/>
            <a:ext cx="4013200" cy="1584037"/>
            <a:chOff x="5791200" y="4036291"/>
            <a:chExt cx="4013200" cy="1584037"/>
          </a:xfrm>
        </p:grpSpPr>
        <p:pic>
          <p:nvPicPr>
            <p:cNvPr id="8" name="Picture 7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93866D9B-67FF-032E-AF5F-06525C170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499" t="77092" r="19987" b="18062"/>
            <a:stretch/>
          </p:blipFill>
          <p:spPr>
            <a:xfrm>
              <a:off x="5791200" y="5287818"/>
              <a:ext cx="3962400" cy="332510"/>
            </a:xfrm>
            <a:prstGeom prst="rect">
              <a:avLst/>
            </a:prstGeom>
          </p:spPr>
        </p:pic>
        <p:pic>
          <p:nvPicPr>
            <p:cNvPr id="9" name="Picture 8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A6180DA7-1C46-781C-D65F-22BB24C0AC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499" t="58851" r="19570" b="36302"/>
            <a:stretch/>
          </p:blipFill>
          <p:spPr>
            <a:xfrm>
              <a:off x="5791200" y="4036291"/>
              <a:ext cx="4013200" cy="332510"/>
            </a:xfrm>
            <a:prstGeom prst="rect">
              <a:avLst/>
            </a:prstGeom>
          </p:spPr>
        </p:pic>
      </p:grpSp>
      <p:pic>
        <p:nvPicPr>
          <p:cNvPr id="10" name="Picture 9" descr="A screenshot of a video game&#10;&#10;Description automatically generated">
            <a:extLst>
              <a:ext uri="{FF2B5EF4-FFF2-40B4-BE49-F238E27FC236}">
                <a16:creationId xmlns:a16="http://schemas.microsoft.com/office/drawing/2014/main" id="{12AF1E32-253D-C04F-694F-C873D858EC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6" t="38860" r="36281" b="53399"/>
          <a:stretch/>
        </p:blipFill>
        <p:spPr>
          <a:xfrm>
            <a:off x="5754255" y="2664691"/>
            <a:ext cx="2013527" cy="531092"/>
          </a:xfrm>
          <a:prstGeom prst="rect">
            <a:avLst/>
          </a:prstGeom>
        </p:spPr>
      </p:pic>
      <p:pic>
        <p:nvPicPr>
          <p:cNvPr id="11" name="Picture 10" descr="A screenshot of a video game&#10;&#10;Description automatically generated">
            <a:extLst>
              <a:ext uri="{FF2B5EF4-FFF2-40B4-BE49-F238E27FC236}">
                <a16:creationId xmlns:a16="http://schemas.microsoft.com/office/drawing/2014/main" id="{C49F1E7A-73D8-2FF3-B704-AC0B28B96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5" t="17658" b="66053"/>
          <a:stretch/>
        </p:blipFill>
        <p:spPr>
          <a:xfrm>
            <a:off x="4701309" y="1209964"/>
            <a:ext cx="7487984" cy="1117600"/>
          </a:xfrm>
          <a:prstGeom prst="rect">
            <a:avLst/>
          </a:prstGeom>
        </p:spPr>
      </p:pic>
      <p:pic>
        <p:nvPicPr>
          <p:cNvPr id="14" name="Picture 13" descr="A screenshot of a video game&#10;&#10;Description automatically generated">
            <a:extLst>
              <a:ext uri="{FF2B5EF4-FFF2-40B4-BE49-F238E27FC236}">
                <a16:creationId xmlns:a16="http://schemas.microsoft.com/office/drawing/2014/main" id="{B78191CC-9A28-B035-293C-D927C24099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9" r="67500" b="54138"/>
          <a:stretch/>
        </p:blipFill>
        <p:spPr>
          <a:xfrm>
            <a:off x="0" y="992909"/>
            <a:ext cx="3962400" cy="215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1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rumpled paper with small dots&#10;&#10;Description automatically generated">
            <a:extLst>
              <a:ext uri="{FF2B5EF4-FFF2-40B4-BE49-F238E27FC236}">
                <a16:creationId xmlns:a16="http://schemas.microsoft.com/office/drawing/2014/main" id="{04F85D3A-C054-5877-1500-E85594893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1" cy="6864096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4A85D672-9E9E-2EF9-1972-4BCBA058D3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9" t="37183" r="27614" b="35434"/>
          <a:stretch/>
        </p:blipFill>
        <p:spPr>
          <a:xfrm>
            <a:off x="3398981" y="2549236"/>
            <a:ext cx="5426363" cy="1879600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">
            <a:extLst>
              <a:ext uri="{FF2B5EF4-FFF2-40B4-BE49-F238E27FC236}">
                <a16:creationId xmlns:a16="http://schemas.microsoft.com/office/drawing/2014/main" id="{0FCDF117-1292-A10E-C058-ED01558EB0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86586" cy="6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1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rectangle with a white background&#10;&#10;Description automatically generated">
            <a:extLst>
              <a:ext uri="{FF2B5EF4-FFF2-40B4-BE49-F238E27FC236}">
                <a16:creationId xmlns:a16="http://schemas.microsoft.com/office/drawing/2014/main" id="{8C877429-5524-6574-F18E-02A3E679A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48"/>
            <a:ext cx="12192000" cy="6864096"/>
          </a:xfrm>
          <a:prstGeom prst="rect">
            <a:avLst/>
          </a:prstGeom>
        </p:spPr>
      </p:pic>
      <p:pic>
        <p:nvPicPr>
          <p:cNvPr id="5" name="Picture 4" descr="A group of colorful rectangular boxes with text&#10;&#10;Description automatically generated">
            <a:extLst>
              <a:ext uri="{FF2B5EF4-FFF2-40B4-BE49-F238E27FC236}">
                <a16:creationId xmlns:a16="http://schemas.microsoft.com/office/drawing/2014/main" id="{56412008-16B7-CAD9-A2E5-41DEC7FCAC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08" t="13161" r="2807" b="2265"/>
          <a:stretch/>
        </p:blipFill>
        <p:spPr>
          <a:xfrm>
            <a:off x="4670474" y="900332"/>
            <a:ext cx="7179212" cy="5805268"/>
          </a:xfrm>
          <a:prstGeom prst="rect">
            <a:avLst/>
          </a:prstGeom>
        </p:spPr>
      </p:pic>
      <p:pic>
        <p:nvPicPr>
          <p:cNvPr id="6" name="Picture 5" descr="A group of colorful rectangular boxes with text&#10;&#10;Description automatically generated">
            <a:extLst>
              <a:ext uri="{FF2B5EF4-FFF2-40B4-BE49-F238E27FC236}">
                <a16:creationId xmlns:a16="http://schemas.microsoft.com/office/drawing/2014/main" id="{CAEB6FF3-A4D0-438F-6B57-52F00F235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69" t="3733" r="24769" b="87454"/>
          <a:stretch/>
        </p:blipFill>
        <p:spPr>
          <a:xfrm>
            <a:off x="4726745" y="253218"/>
            <a:ext cx="4445390" cy="604911"/>
          </a:xfrm>
          <a:prstGeom prst="rect">
            <a:avLst/>
          </a:prstGeom>
        </p:spPr>
      </p:pic>
      <p:pic>
        <p:nvPicPr>
          <p:cNvPr id="7" name="Picture 6" descr="A group of colorful rectangular boxes with text&#10;&#10;Description automatically generated">
            <a:extLst>
              <a:ext uri="{FF2B5EF4-FFF2-40B4-BE49-F238E27FC236}">
                <a16:creationId xmlns:a16="http://schemas.microsoft.com/office/drawing/2014/main" id="{9AF24A68-ED5A-98EA-8EDB-56DFDEC3F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60" r="67885" b="48719"/>
          <a:stretch/>
        </p:blipFill>
        <p:spPr>
          <a:xfrm>
            <a:off x="0" y="708074"/>
            <a:ext cx="3915508" cy="280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Vaughan</dc:creator>
  <cp:lastModifiedBy>Dan Vaughan</cp:lastModifiedBy>
  <cp:revision>14</cp:revision>
  <dcterms:created xsi:type="dcterms:W3CDTF">2024-09-03T09:19:18Z</dcterms:created>
  <dcterms:modified xsi:type="dcterms:W3CDTF">2024-09-03T10:08:11Z</dcterms:modified>
</cp:coreProperties>
</file>